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57"/>
  </p:notesMasterIdLst>
  <p:sldIdLst>
    <p:sldId id="339" r:id="rId2"/>
    <p:sldId id="368" r:id="rId3"/>
    <p:sldId id="359" r:id="rId4"/>
    <p:sldId id="378" r:id="rId5"/>
    <p:sldId id="361" r:id="rId6"/>
    <p:sldId id="344" r:id="rId7"/>
    <p:sldId id="360" r:id="rId8"/>
    <p:sldId id="341" r:id="rId9"/>
    <p:sldId id="345" r:id="rId10"/>
    <p:sldId id="332" r:id="rId11"/>
    <p:sldId id="384" r:id="rId12"/>
    <p:sldId id="340" r:id="rId13"/>
    <p:sldId id="366" r:id="rId14"/>
    <p:sldId id="369" r:id="rId15"/>
    <p:sldId id="370" r:id="rId16"/>
    <p:sldId id="371" r:id="rId17"/>
    <p:sldId id="358" r:id="rId18"/>
    <p:sldId id="333" r:id="rId19"/>
    <p:sldId id="365" r:id="rId20"/>
    <p:sldId id="343" r:id="rId21"/>
    <p:sldId id="362" r:id="rId22"/>
    <p:sldId id="336" r:id="rId23"/>
    <p:sldId id="334" r:id="rId24"/>
    <p:sldId id="337" r:id="rId25"/>
    <p:sldId id="335" r:id="rId26"/>
    <p:sldId id="367" r:id="rId27"/>
    <p:sldId id="338" r:id="rId28"/>
    <p:sldId id="364" r:id="rId29"/>
    <p:sldId id="373" r:id="rId30"/>
    <p:sldId id="385" r:id="rId31"/>
    <p:sldId id="386" r:id="rId32"/>
    <p:sldId id="376" r:id="rId33"/>
    <p:sldId id="372" r:id="rId34"/>
    <p:sldId id="375" r:id="rId35"/>
    <p:sldId id="356" r:id="rId36"/>
    <p:sldId id="342" r:id="rId37"/>
    <p:sldId id="347" r:id="rId38"/>
    <p:sldId id="348" r:id="rId39"/>
    <p:sldId id="350" r:id="rId40"/>
    <p:sldId id="349" r:id="rId41"/>
    <p:sldId id="352" r:id="rId42"/>
    <p:sldId id="355" r:id="rId43"/>
    <p:sldId id="351" r:id="rId44"/>
    <p:sldId id="381" r:id="rId45"/>
    <p:sldId id="382" r:id="rId46"/>
    <p:sldId id="383" r:id="rId47"/>
    <p:sldId id="353" r:id="rId48"/>
    <p:sldId id="363" r:id="rId49"/>
    <p:sldId id="354" r:id="rId50"/>
    <p:sldId id="377" r:id="rId51"/>
    <p:sldId id="389" r:id="rId52"/>
    <p:sldId id="374" r:id="rId53"/>
    <p:sldId id="387" r:id="rId54"/>
    <p:sldId id="388" r:id="rId55"/>
    <p:sldId id="390" r:id="rId56"/>
  </p:sldIdLst>
  <p:sldSz cx="12192000" cy="6858000"/>
  <p:notesSz cx="6858000" cy="9144000"/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56B7BFD-65E4-4169-930B-63C79A23BF9E}">
          <p14:sldIdLst>
            <p14:sldId id="339"/>
            <p14:sldId id="368"/>
            <p14:sldId id="359"/>
            <p14:sldId id="378"/>
            <p14:sldId id="361"/>
            <p14:sldId id="344"/>
          </p14:sldIdLst>
        </p14:section>
        <p14:section name="Wie es nicht geht" id="{4A9A96F2-2B61-46B4-BBCE-E87E5AEABD3E}">
          <p14:sldIdLst>
            <p14:sldId id="360"/>
            <p14:sldId id="341"/>
            <p14:sldId id="345"/>
          </p14:sldIdLst>
        </p14:section>
        <p14:section name="Grundlagen" id="{225FE61C-BFFA-46D7-B5BF-D3185FDCA484}">
          <p14:sldIdLst>
            <p14:sldId id="332"/>
            <p14:sldId id="384"/>
          </p14:sldIdLst>
        </p14:section>
        <p14:section name="Stacktrace" id="{7DD7565E-42D8-46A9-A02F-CDAE4C4A68E6}">
          <p14:sldIdLst>
            <p14:sldId id="340"/>
            <p14:sldId id="366"/>
            <p14:sldId id="369"/>
            <p14:sldId id="370"/>
            <p14:sldId id="371"/>
          </p14:sldIdLst>
        </p14:section>
        <p14:section name="Debugger" id="{79FA8CC2-5789-480A-9497-E42B06B579AC}">
          <p14:sldIdLst>
            <p14:sldId id="358"/>
            <p14:sldId id="333"/>
            <p14:sldId id="365"/>
            <p14:sldId id="343"/>
            <p14:sldId id="362"/>
            <p14:sldId id="336"/>
            <p14:sldId id="334"/>
            <p14:sldId id="337"/>
            <p14:sldId id="335"/>
            <p14:sldId id="367"/>
            <p14:sldId id="338"/>
            <p14:sldId id="364"/>
            <p14:sldId id="373"/>
            <p14:sldId id="385"/>
            <p14:sldId id="386"/>
          </p14:sldIdLst>
        </p14:section>
        <p14:section name="Tests in einer IDE" id="{AAC04567-6F10-407C-ADC6-55EDB28D9FEF}">
          <p14:sldIdLst>
            <p14:sldId id="376"/>
            <p14:sldId id="372"/>
            <p14:sldId id="375"/>
            <p14:sldId id="356"/>
          </p14:sldIdLst>
        </p14:section>
        <p14:section name="Tests in IDE" id="{CBDA5ED3-944A-420D-B9EE-98ECC96DF2F8}">
          <p14:sldIdLst>
            <p14:sldId id="342"/>
            <p14:sldId id="347"/>
            <p14:sldId id="348"/>
          </p14:sldIdLst>
        </p14:section>
        <p14:section name="Das Beispiel" id="{0A37980D-33F7-40D2-9578-A0C254F55313}">
          <p14:sldIdLst>
            <p14:sldId id="350"/>
            <p14:sldId id="349"/>
            <p14:sldId id="352"/>
            <p14:sldId id="355"/>
            <p14:sldId id="351"/>
            <p14:sldId id="381"/>
            <p14:sldId id="382"/>
            <p14:sldId id="383"/>
            <p14:sldId id="353"/>
          </p14:sldIdLst>
        </p14:section>
        <p14:section name="Lösung" id="{EBA06156-51E7-4EE5-A4E5-4241A113A459}">
          <p14:sldIdLst>
            <p14:sldId id="363"/>
          </p14:sldIdLst>
        </p14:section>
        <p14:section name="Bonus" id="{43D7CE9E-B60C-43A8-9C21-43A8E7F00B04}">
          <p14:sldIdLst>
            <p14:sldId id="354"/>
            <p14:sldId id="377"/>
          </p14:sldIdLst>
        </p14:section>
        <p14:section name="Extra Material" id="{CE18629C-E028-4F3E-83AD-7827A03CA251}">
          <p14:sldIdLst>
            <p14:sldId id="389"/>
            <p14:sldId id="374"/>
            <p14:sldId id="387"/>
            <p14:sldId id="388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0000"/>
    <a:srgbClr val="00305D"/>
    <a:srgbClr val="512373"/>
    <a:srgbClr val="E7E200"/>
    <a:srgbClr val="94C35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FFDC0-4720-4E99-87C1-E545617ADB61}" v="34" dt="2023-06-06T19:52:33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365" autoAdjust="0"/>
  </p:normalViewPr>
  <p:slideViewPr>
    <p:cSldViewPr snapToGrid="0">
      <p:cViewPr>
        <p:scale>
          <a:sx n="81" d="100"/>
          <a:sy n="81" d="100"/>
        </p:scale>
        <p:origin x="792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Geisel" userId="fca0ce45c265b2ff" providerId="LiveId" clId="{FA9BC93B-223B-45EC-A5C8-D62CF12C949D}"/>
    <pc:docChg chg="undo redo custSel addSld delSld modSld sldOrd modMainMaster modSection">
      <pc:chgData name="Oliver Geisel" userId="fca0ce45c265b2ff" providerId="LiveId" clId="{FA9BC93B-223B-45EC-A5C8-D62CF12C949D}" dt="2022-05-23T08:10:10.703" v="5082"/>
      <pc:docMkLst>
        <pc:docMk/>
      </pc:docMkLst>
      <pc:sldChg chg="modTransition">
        <pc:chgData name="Oliver Geisel" userId="fca0ce45c265b2ff" providerId="LiveId" clId="{FA9BC93B-223B-45EC-A5C8-D62CF12C949D}" dt="2022-05-12T18:33:10.517" v="1665"/>
        <pc:sldMkLst>
          <pc:docMk/>
          <pc:sldMk cId="1453954811" sldId="332"/>
        </pc:sldMkLst>
      </pc:sldChg>
      <pc:sldChg chg="addSp modSp mod modTransition">
        <pc:chgData name="Oliver Geisel" userId="fca0ce45c265b2ff" providerId="LiveId" clId="{FA9BC93B-223B-45EC-A5C8-D62CF12C949D}" dt="2022-05-15T22:24:17.410" v="3464"/>
        <pc:sldMkLst>
          <pc:docMk/>
          <pc:sldMk cId="3252843305" sldId="333"/>
        </pc:sldMkLst>
        <pc:picChg chg="add mod">
          <ac:chgData name="Oliver Geisel" userId="fca0ce45c265b2ff" providerId="LiveId" clId="{FA9BC93B-223B-45EC-A5C8-D62CF12C949D}" dt="2022-05-12T15:30:11.457" v="631" actId="1076"/>
          <ac:picMkLst>
            <pc:docMk/>
            <pc:sldMk cId="3252843305" sldId="333"/>
            <ac:picMk id="5" creationId="{10D4C1B8-7012-1DA6-3AD8-07DCBD55EA19}"/>
          </ac:picMkLst>
        </pc:picChg>
      </pc:sldChg>
      <pc:sldChg chg="addSp delSp modSp mod ord modTransition modAnim">
        <pc:chgData name="Oliver Geisel" userId="fca0ce45c265b2ff" providerId="LiveId" clId="{FA9BC93B-223B-45EC-A5C8-D62CF12C949D}" dt="2022-05-20T21:46:07.532" v="4867"/>
        <pc:sldMkLst>
          <pc:docMk/>
          <pc:sldMk cId="2927073389" sldId="334"/>
        </pc:sldMkLst>
        <pc:spChg chg="mod">
          <ac:chgData name="Oliver Geisel" userId="fca0ce45c265b2ff" providerId="LiveId" clId="{FA9BC93B-223B-45EC-A5C8-D62CF12C949D}" dt="2022-05-20T21:33:23.288" v="4584" actId="14100"/>
          <ac:spMkLst>
            <pc:docMk/>
            <pc:sldMk cId="2927073389" sldId="334"/>
            <ac:spMk id="6" creationId="{A9B883F3-6A7C-48EB-A235-F9706A70AC34}"/>
          </ac:spMkLst>
        </pc:spChg>
        <pc:spChg chg="mod">
          <ac:chgData name="Oliver Geisel" userId="fca0ce45c265b2ff" providerId="LiveId" clId="{FA9BC93B-223B-45EC-A5C8-D62CF12C949D}" dt="2022-05-20T21:32:53.637" v="4579" actId="1035"/>
          <ac:spMkLst>
            <pc:docMk/>
            <pc:sldMk cId="2927073389" sldId="334"/>
            <ac:spMk id="7" creationId="{EB435AD6-7EC1-467C-A9F8-AD342E879792}"/>
          </ac:spMkLst>
        </pc:spChg>
        <pc:spChg chg="mod">
          <ac:chgData name="Oliver Geisel" userId="fca0ce45c265b2ff" providerId="LiveId" clId="{FA9BC93B-223B-45EC-A5C8-D62CF12C949D}" dt="2022-05-20T21:33:17.954" v="4583" actId="14100"/>
          <ac:spMkLst>
            <pc:docMk/>
            <pc:sldMk cId="2927073389" sldId="334"/>
            <ac:spMk id="8" creationId="{0CF42802-4574-4742-A749-52FB508C43A5}"/>
          </ac:spMkLst>
        </pc:spChg>
        <pc:spChg chg="mod">
          <ac:chgData name="Oliver Geisel" userId="fca0ce45c265b2ff" providerId="LiveId" clId="{FA9BC93B-223B-45EC-A5C8-D62CF12C949D}" dt="2022-05-20T21:32:53.637" v="4579" actId="1035"/>
          <ac:spMkLst>
            <pc:docMk/>
            <pc:sldMk cId="2927073389" sldId="334"/>
            <ac:spMk id="9" creationId="{C774D360-0A83-4175-AFD0-4A184298EF8C}"/>
          </ac:spMkLst>
        </pc:spChg>
        <pc:spChg chg="mod">
          <ac:chgData name="Oliver Geisel" userId="fca0ce45c265b2ff" providerId="LiveId" clId="{FA9BC93B-223B-45EC-A5C8-D62CF12C949D}" dt="2022-05-20T21:45:14.779" v="4866" actId="1076"/>
          <ac:spMkLst>
            <pc:docMk/>
            <pc:sldMk cId="2927073389" sldId="334"/>
            <ac:spMk id="10" creationId="{E90C02F5-3965-41F1-AAAC-8D59A27111DB}"/>
          </ac:spMkLst>
        </pc:spChg>
        <pc:spChg chg="mod">
          <ac:chgData name="Oliver Geisel" userId="fca0ce45c265b2ff" providerId="LiveId" clId="{FA9BC93B-223B-45EC-A5C8-D62CF12C949D}" dt="2022-05-20T21:43:29.062" v="4825" actId="1076"/>
          <ac:spMkLst>
            <pc:docMk/>
            <pc:sldMk cId="2927073389" sldId="334"/>
            <ac:spMk id="11" creationId="{FFCE8378-AD6C-42C0-B335-1EA9C15841C7}"/>
          </ac:spMkLst>
        </pc:spChg>
        <pc:spChg chg="add mod">
          <ac:chgData name="Oliver Geisel" userId="fca0ce45c265b2ff" providerId="LiveId" clId="{FA9BC93B-223B-45EC-A5C8-D62CF12C949D}" dt="2022-05-20T21:44:02.892" v="4856" actId="14100"/>
          <ac:spMkLst>
            <pc:docMk/>
            <pc:sldMk cId="2927073389" sldId="334"/>
            <ac:spMk id="17" creationId="{155ED7B9-5808-1FF8-1746-046BDF89465E}"/>
          </ac:spMkLst>
        </pc:spChg>
        <pc:picChg chg="mod">
          <ac:chgData name="Oliver Geisel" userId="fca0ce45c265b2ff" providerId="LiveId" clId="{FA9BC93B-223B-45EC-A5C8-D62CF12C949D}" dt="2022-05-20T21:32:53.637" v="4579" actId="1035"/>
          <ac:picMkLst>
            <pc:docMk/>
            <pc:sldMk cId="2927073389" sldId="334"/>
            <ac:picMk id="5" creationId="{61F0158C-B9F7-4ECF-91C4-B537DB01A805}"/>
          </ac:picMkLst>
        </pc:picChg>
        <pc:picChg chg="add del mod">
          <ac:chgData name="Oliver Geisel" userId="fca0ce45c265b2ff" providerId="LiveId" clId="{FA9BC93B-223B-45EC-A5C8-D62CF12C949D}" dt="2022-05-20T21:30:52.034" v="4516" actId="931"/>
          <ac:picMkLst>
            <pc:docMk/>
            <pc:sldMk cId="2927073389" sldId="334"/>
            <ac:picMk id="13" creationId="{FB067358-0A35-1B86-F5EB-6D66340A462F}"/>
          </ac:picMkLst>
        </pc:picChg>
        <pc:picChg chg="add mod ord">
          <ac:chgData name="Oliver Geisel" userId="fca0ce45c265b2ff" providerId="LiveId" clId="{FA9BC93B-223B-45EC-A5C8-D62CF12C949D}" dt="2022-05-20T21:32:53.637" v="4579" actId="1035"/>
          <ac:picMkLst>
            <pc:docMk/>
            <pc:sldMk cId="2927073389" sldId="334"/>
            <ac:picMk id="15" creationId="{59138F39-E2F6-62B6-F2B5-1E6587546277}"/>
          </ac:picMkLst>
        </pc:picChg>
        <pc:picChg chg="add mod modCrop">
          <ac:chgData name="Oliver Geisel" userId="fca0ce45c265b2ff" providerId="LiveId" clId="{FA9BC93B-223B-45EC-A5C8-D62CF12C949D}" dt="2022-05-20T21:43:31.536" v="4826" actId="1076"/>
          <ac:picMkLst>
            <pc:docMk/>
            <pc:sldMk cId="2927073389" sldId="334"/>
            <ac:picMk id="16" creationId="{179F9B06-D16F-D40C-0952-68917640C966}"/>
          </ac:picMkLst>
        </pc:picChg>
        <pc:inkChg chg="del">
          <ac:chgData name="Oliver Geisel" userId="fca0ce45c265b2ff" providerId="LiveId" clId="{FA9BC93B-223B-45EC-A5C8-D62CF12C949D}" dt="2022-05-20T21:31:08.453" v="4521" actId="478"/>
          <ac:inkMkLst>
            <pc:docMk/>
            <pc:sldMk cId="2927073389" sldId="334"/>
            <ac:inkMk id="3" creationId="{B43DB600-F03D-9BFC-5706-0F069C508773}"/>
          </ac:inkMkLst>
        </pc:inkChg>
        <pc:inkChg chg="del">
          <ac:chgData name="Oliver Geisel" userId="fca0ce45c265b2ff" providerId="LiveId" clId="{FA9BC93B-223B-45EC-A5C8-D62CF12C949D}" dt="2022-05-20T21:31:11.303" v="4522" actId="478"/>
          <ac:inkMkLst>
            <pc:docMk/>
            <pc:sldMk cId="2927073389" sldId="334"/>
            <ac:inkMk id="4" creationId="{A8657337-FA8D-7D77-8B1F-5A07DA1DEE1D}"/>
          </ac:inkMkLst>
        </pc:inkChg>
      </pc:sldChg>
      <pc:sldChg chg="addSp delSp modSp mod modTransition modClrScheme modAnim chgLayout">
        <pc:chgData name="Oliver Geisel" userId="fca0ce45c265b2ff" providerId="LiveId" clId="{FA9BC93B-223B-45EC-A5C8-D62CF12C949D}" dt="2022-05-20T21:23:02.923" v="4451" actId="732"/>
        <pc:sldMkLst>
          <pc:docMk/>
          <pc:sldMk cId="3300761231" sldId="335"/>
        </pc:sldMkLst>
        <pc:spChg chg="mod ord">
          <ac:chgData name="Oliver Geisel" userId="fca0ce45c265b2ff" providerId="LiveId" clId="{FA9BC93B-223B-45EC-A5C8-D62CF12C949D}" dt="2022-05-12T15:34:06.341" v="672" actId="700"/>
          <ac:spMkLst>
            <pc:docMk/>
            <pc:sldMk cId="3300761231" sldId="335"/>
            <ac:spMk id="2" creationId="{986DC565-B6BA-4E05-81E2-D69EB5F3E6DC}"/>
          </ac:spMkLst>
        </pc:spChg>
        <pc:spChg chg="mod ord">
          <ac:chgData name="Oliver Geisel" userId="fca0ce45c265b2ff" providerId="LiveId" clId="{FA9BC93B-223B-45EC-A5C8-D62CF12C949D}" dt="2022-05-12T15:34:06.341" v="672" actId="700"/>
          <ac:spMkLst>
            <pc:docMk/>
            <pc:sldMk cId="3300761231" sldId="335"/>
            <ac:spMk id="3" creationId="{005E7A05-0D8E-4ED4-AC83-EB3AF2664D20}"/>
          </ac:spMkLst>
        </pc:spChg>
        <pc:picChg chg="del mod">
          <ac:chgData name="Oliver Geisel" userId="fca0ce45c265b2ff" providerId="LiveId" clId="{FA9BC93B-223B-45EC-A5C8-D62CF12C949D}" dt="2022-05-20T21:18:16.153" v="4369" actId="478"/>
          <ac:picMkLst>
            <pc:docMk/>
            <pc:sldMk cId="3300761231" sldId="335"/>
            <ac:picMk id="4" creationId="{2D146EA2-3EBF-4F86-AF1E-6621372E608C}"/>
          </ac:picMkLst>
        </pc:picChg>
        <pc:picChg chg="add del mod">
          <ac:chgData name="Oliver Geisel" userId="fca0ce45c265b2ff" providerId="LiveId" clId="{FA9BC93B-223B-45EC-A5C8-D62CF12C949D}" dt="2022-05-20T21:17:55.436" v="4365" actId="478"/>
          <ac:picMkLst>
            <pc:docMk/>
            <pc:sldMk cId="3300761231" sldId="335"/>
            <ac:picMk id="7" creationId="{2E6362E8-874E-55B4-046D-B611493CC41D}"/>
          </ac:picMkLst>
        </pc:picChg>
        <pc:picChg chg="add mod ord modCrop">
          <ac:chgData name="Oliver Geisel" userId="fca0ce45c265b2ff" providerId="LiveId" clId="{FA9BC93B-223B-45EC-A5C8-D62CF12C949D}" dt="2022-05-20T21:22:11.561" v="4448" actId="167"/>
          <ac:picMkLst>
            <pc:docMk/>
            <pc:sldMk cId="3300761231" sldId="335"/>
            <ac:picMk id="9" creationId="{3619D2EE-DD80-157B-5490-2C4945B48AA5}"/>
          </ac:picMkLst>
        </pc:picChg>
        <pc:picChg chg="add mod ord modCrop">
          <ac:chgData name="Oliver Geisel" userId="fca0ce45c265b2ff" providerId="LiveId" clId="{FA9BC93B-223B-45EC-A5C8-D62CF12C949D}" dt="2022-05-20T21:23:02.923" v="4451" actId="732"/>
          <ac:picMkLst>
            <pc:docMk/>
            <pc:sldMk cId="3300761231" sldId="335"/>
            <ac:picMk id="11" creationId="{09944F0F-B59E-DB3A-5F3F-3E32120C541D}"/>
          </ac:picMkLst>
        </pc:picChg>
        <pc:picChg chg="add mod">
          <ac:chgData name="Oliver Geisel" userId="fca0ce45c265b2ff" providerId="LiveId" clId="{FA9BC93B-223B-45EC-A5C8-D62CF12C949D}" dt="2022-05-20T21:20:35.021" v="4431" actId="1076"/>
          <ac:picMkLst>
            <pc:docMk/>
            <pc:sldMk cId="3300761231" sldId="335"/>
            <ac:picMk id="13" creationId="{961E6651-1E71-D3E5-258F-734D08731DEA}"/>
          </ac:picMkLst>
        </pc:picChg>
        <pc:inkChg chg="del">
          <ac:chgData name="Oliver Geisel" userId="fca0ce45c265b2ff" providerId="LiveId" clId="{FA9BC93B-223B-45EC-A5C8-D62CF12C949D}" dt="2022-05-20T21:19:43.882" v="4425" actId="478"/>
          <ac:inkMkLst>
            <pc:docMk/>
            <pc:sldMk cId="3300761231" sldId="335"/>
            <ac:inkMk id="5" creationId="{705EF6CE-C87E-4418-84BA-5C6FE4885CD2}"/>
          </ac:inkMkLst>
        </pc:inkChg>
      </pc:sldChg>
      <pc:sldChg chg="addSp delSp modSp mod modTransition setBg">
        <pc:chgData name="Oliver Geisel" userId="fca0ce45c265b2ff" providerId="LiveId" clId="{FA9BC93B-223B-45EC-A5C8-D62CF12C949D}" dt="2022-05-20T21:09:46.207" v="4353" actId="14100"/>
        <pc:sldMkLst>
          <pc:docMk/>
          <pc:sldMk cId="4119942905" sldId="336"/>
        </pc:sldMkLst>
        <pc:spChg chg="del mod">
          <ac:chgData name="Oliver Geisel" userId="fca0ce45c265b2ff" providerId="LiveId" clId="{FA9BC93B-223B-45EC-A5C8-D62CF12C949D}" dt="2022-05-12T15:31:49.964" v="643" actId="478"/>
          <ac:spMkLst>
            <pc:docMk/>
            <pc:sldMk cId="4119942905" sldId="336"/>
            <ac:spMk id="2" creationId="{83530561-0DC7-40EA-8133-BAAA0E667552}"/>
          </ac:spMkLst>
        </pc:spChg>
        <pc:spChg chg="del mod">
          <ac:chgData name="Oliver Geisel" userId="fca0ce45c265b2ff" providerId="LiveId" clId="{FA9BC93B-223B-45EC-A5C8-D62CF12C949D}" dt="2022-05-12T15:31:10.737" v="638" actId="478"/>
          <ac:spMkLst>
            <pc:docMk/>
            <pc:sldMk cId="4119942905" sldId="336"/>
            <ac:spMk id="3" creationId="{90603DD0-B2A0-45AD-8606-2662F359003A}"/>
          </ac:spMkLst>
        </pc:spChg>
        <pc:spChg chg="add del mod">
          <ac:chgData name="Oliver Geisel" userId="fca0ce45c265b2ff" providerId="LiveId" clId="{FA9BC93B-223B-45EC-A5C8-D62CF12C949D}" dt="2022-05-12T15:31:55.292" v="644" actId="478"/>
          <ac:spMkLst>
            <pc:docMk/>
            <pc:sldMk cId="4119942905" sldId="336"/>
            <ac:spMk id="6" creationId="{C77CBBF0-BC68-8E7A-D304-A56BFB3AFC75}"/>
          </ac:spMkLst>
        </pc:spChg>
        <pc:spChg chg="add mod">
          <ac:chgData name="Oliver Geisel" userId="fca0ce45c265b2ff" providerId="LiveId" clId="{FA9BC93B-223B-45EC-A5C8-D62CF12C949D}" dt="2022-05-15T20:10:16.336" v="2159" actId="20577"/>
          <ac:spMkLst>
            <pc:docMk/>
            <pc:sldMk cId="4119942905" sldId="336"/>
            <ac:spMk id="9" creationId="{1116343A-B979-A099-AE71-C8C30C43BEBB}"/>
          </ac:spMkLst>
        </pc:spChg>
        <pc:spChg chg="add">
          <ac:chgData name="Oliver Geisel" userId="fca0ce45c265b2ff" providerId="LiveId" clId="{FA9BC93B-223B-45EC-A5C8-D62CF12C949D}" dt="2022-04-19T11:35:20.390" v="226" actId="26606"/>
          <ac:spMkLst>
            <pc:docMk/>
            <pc:sldMk cId="4119942905" sldId="336"/>
            <ac:spMk id="10" creationId="{9F4444CE-BC8D-4D61-B303-4C05614E62AB}"/>
          </ac:spMkLst>
        </pc:spChg>
        <pc:spChg chg="add">
          <ac:chgData name="Oliver Geisel" userId="fca0ce45c265b2ff" providerId="LiveId" clId="{FA9BC93B-223B-45EC-A5C8-D62CF12C949D}" dt="2022-04-19T11:35:20.390" v="226" actId="26606"/>
          <ac:spMkLst>
            <pc:docMk/>
            <pc:sldMk cId="4119942905" sldId="336"/>
            <ac:spMk id="12" creationId="{62423CA5-E2E1-4789-B759-9906C1C94063}"/>
          </ac:spMkLst>
        </pc:spChg>
        <pc:spChg chg="add mod">
          <ac:chgData name="Oliver Geisel" userId="fca0ce45c265b2ff" providerId="LiveId" clId="{FA9BC93B-223B-45EC-A5C8-D62CF12C949D}" dt="2022-05-12T15:31:47.150" v="642"/>
          <ac:spMkLst>
            <pc:docMk/>
            <pc:sldMk cId="4119942905" sldId="336"/>
            <ac:spMk id="13" creationId="{2A675EF8-0090-3A9E-DCB2-9C01C506874C}"/>
          </ac:spMkLst>
        </pc:spChg>
        <pc:spChg chg="add">
          <ac:chgData name="Oliver Geisel" userId="fca0ce45c265b2ff" providerId="LiveId" clId="{FA9BC93B-223B-45EC-A5C8-D62CF12C949D}" dt="2022-04-19T11:35:20.390" v="226" actId="26606"/>
          <ac:spMkLst>
            <pc:docMk/>
            <pc:sldMk cId="4119942905" sldId="336"/>
            <ac:spMk id="14" creationId="{73772B81-181F-48B7-8826-4D9686D15DF5}"/>
          </ac:spMkLst>
        </pc:spChg>
        <pc:spChg chg="add">
          <ac:chgData name="Oliver Geisel" userId="fca0ce45c265b2ff" providerId="LiveId" clId="{FA9BC93B-223B-45EC-A5C8-D62CF12C949D}" dt="2022-04-19T11:35:20.390" v="226" actId="26606"/>
          <ac:spMkLst>
            <pc:docMk/>
            <pc:sldMk cId="4119942905" sldId="336"/>
            <ac:spMk id="16" creationId="{B2205F6E-03C6-4E92-877C-E2482F6599AA}"/>
          </ac:spMkLst>
        </pc:spChg>
        <pc:picChg chg="add mod modCrop">
          <ac:chgData name="Oliver Geisel" userId="fca0ce45c265b2ff" providerId="LiveId" clId="{FA9BC93B-223B-45EC-A5C8-D62CF12C949D}" dt="2022-05-20T21:09:46.207" v="4353" actId="14100"/>
          <ac:picMkLst>
            <pc:docMk/>
            <pc:sldMk cId="4119942905" sldId="336"/>
            <ac:picMk id="5" creationId="{363EA3C6-EE43-4530-9375-F25494AA7F2A}"/>
          </ac:picMkLst>
        </pc:picChg>
      </pc:sldChg>
      <pc:sldChg chg="addSp delSp modSp mod modTransition modNotesTx">
        <pc:chgData name="Oliver Geisel" userId="fca0ce45c265b2ff" providerId="LiveId" clId="{FA9BC93B-223B-45EC-A5C8-D62CF12C949D}" dt="2022-05-20T21:51:01.228" v="4922" actId="20577"/>
        <pc:sldMkLst>
          <pc:docMk/>
          <pc:sldMk cId="2502112044" sldId="337"/>
        </pc:sldMkLst>
        <pc:spChg chg="mod">
          <ac:chgData name="Oliver Geisel" userId="fca0ce45c265b2ff" providerId="LiveId" clId="{FA9BC93B-223B-45EC-A5C8-D62CF12C949D}" dt="2022-05-20T21:49:53.568" v="4897" actId="20577"/>
          <ac:spMkLst>
            <pc:docMk/>
            <pc:sldMk cId="2502112044" sldId="337"/>
            <ac:spMk id="3" creationId="{469E698F-AE7D-46B2-945F-908ABCDE2B8A}"/>
          </ac:spMkLst>
        </pc:spChg>
        <pc:picChg chg="del">
          <ac:chgData name="Oliver Geisel" userId="fca0ce45c265b2ff" providerId="LiveId" clId="{FA9BC93B-223B-45EC-A5C8-D62CF12C949D}" dt="2022-05-20T21:40:18.173" v="4802" actId="478"/>
          <ac:picMkLst>
            <pc:docMk/>
            <pc:sldMk cId="2502112044" sldId="337"/>
            <ac:picMk id="5" creationId="{6D49B77E-CC02-4074-874C-44B20EF199BD}"/>
          </ac:picMkLst>
        </pc:picChg>
        <pc:picChg chg="add del mod">
          <ac:chgData name="Oliver Geisel" userId="fca0ce45c265b2ff" providerId="LiveId" clId="{FA9BC93B-223B-45EC-A5C8-D62CF12C949D}" dt="2022-05-20T21:40:10.272" v="4798" actId="478"/>
          <ac:picMkLst>
            <pc:docMk/>
            <pc:sldMk cId="2502112044" sldId="337"/>
            <ac:picMk id="6" creationId="{4017DAE0-F629-D098-7778-636051C84ED2}"/>
          </ac:picMkLst>
        </pc:picChg>
        <pc:picChg chg="del mod">
          <ac:chgData name="Oliver Geisel" userId="fca0ce45c265b2ff" providerId="LiveId" clId="{FA9BC93B-223B-45EC-A5C8-D62CF12C949D}" dt="2022-05-20T21:41:08.148" v="4812" actId="478"/>
          <ac:picMkLst>
            <pc:docMk/>
            <pc:sldMk cId="2502112044" sldId="337"/>
            <ac:picMk id="7" creationId="{1E7637A0-1710-4580-BE85-58F518D9BC07}"/>
          </ac:picMkLst>
        </pc:picChg>
        <pc:picChg chg="add mod modCrop">
          <ac:chgData name="Oliver Geisel" userId="fca0ce45c265b2ff" providerId="LiveId" clId="{FA9BC93B-223B-45EC-A5C8-D62CF12C949D}" dt="2022-05-20T21:42:42.360" v="4814" actId="732"/>
          <ac:picMkLst>
            <pc:docMk/>
            <pc:sldMk cId="2502112044" sldId="337"/>
            <ac:picMk id="9" creationId="{9FE6C691-DD44-D5E2-E696-C58DEED211A8}"/>
          </ac:picMkLst>
        </pc:picChg>
        <pc:picChg chg="add mod modCrop">
          <ac:chgData name="Oliver Geisel" userId="fca0ce45c265b2ff" providerId="LiveId" clId="{FA9BC93B-223B-45EC-A5C8-D62CF12C949D}" dt="2022-05-20T21:41:05.993" v="4811" actId="14100"/>
          <ac:picMkLst>
            <pc:docMk/>
            <pc:sldMk cId="2502112044" sldId="337"/>
            <ac:picMk id="11" creationId="{E576B656-A662-278F-6E87-4E6ED8D80E79}"/>
          </ac:picMkLst>
        </pc:picChg>
      </pc:sldChg>
      <pc:sldChg chg="modSp mod modTransition modNotesTx">
        <pc:chgData name="Oliver Geisel" userId="fca0ce45c265b2ff" providerId="LiveId" clId="{FA9BC93B-223B-45EC-A5C8-D62CF12C949D}" dt="2022-05-20T21:58:17.644" v="4969" actId="20577"/>
        <pc:sldMkLst>
          <pc:docMk/>
          <pc:sldMk cId="1597610006" sldId="338"/>
        </pc:sldMkLst>
        <pc:picChg chg="mod">
          <ac:chgData name="Oliver Geisel" userId="fca0ce45c265b2ff" providerId="LiveId" clId="{FA9BC93B-223B-45EC-A5C8-D62CF12C949D}" dt="2022-05-12T15:34:39.570" v="676" actId="1076"/>
          <ac:picMkLst>
            <pc:docMk/>
            <pc:sldMk cId="1597610006" sldId="338"/>
            <ac:picMk id="6" creationId="{FFC9F4F0-F487-A136-FE89-40AA7B92527D}"/>
          </ac:picMkLst>
        </pc:picChg>
      </pc:sldChg>
      <pc:sldChg chg="addSp modSp mod modClrScheme chgLayout">
        <pc:chgData name="Oliver Geisel" userId="fca0ce45c265b2ff" providerId="LiveId" clId="{FA9BC93B-223B-45EC-A5C8-D62CF12C949D}" dt="2022-05-12T15:27:24.773" v="614" actId="20577"/>
        <pc:sldMkLst>
          <pc:docMk/>
          <pc:sldMk cId="1928088527" sldId="339"/>
        </pc:sldMkLst>
        <pc:spChg chg="mod ord">
          <ac:chgData name="Oliver Geisel" userId="fca0ce45c265b2ff" providerId="LiveId" clId="{FA9BC93B-223B-45EC-A5C8-D62CF12C949D}" dt="2022-05-12T15:25:31.864" v="523" actId="700"/>
          <ac:spMkLst>
            <pc:docMk/>
            <pc:sldMk cId="1928088527" sldId="339"/>
            <ac:spMk id="2" creationId="{C74D35C5-281F-46E3-A92C-835DC61768CB}"/>
          </ac:spMkLst>
        </pc:spChg>
        <pc:spChg chg="mod ord">
          <ac:chgData name="Oliver Geisel" userId="fca0ce45c265b2ff" providerId="LiveId" clId="{FA9BC93B-223B-45EC-A5C8-D62CF12C949D}" dt="2022-05-12T15:26:36.301" v="549" actId="14100"/>
          <ac:spMkLst>
            <pc:docMk/>
            <pc:sldMk cId="1928088527" sldId="339"/>
            <ac:spMk id="3" creationId="{CFBDAD0A-EEC3-4C29-8BBD-0C63084EC091}"/>
          </ac:spMkLst>
        </pc:spChg>
        <pc:spChg chg="add mod ord">
          <ac:chgData name="Oliver Geisel" userId="fca0ce45c265b2ff" providerId="LiveId" clId="{FA9BC93B-223B-45EC-A5C8-D62CF12C949D}" dt="2022-05-12T15:25:38.934" v="536" actId="20577"/>
          <ac:spMkLst>
            <pc:docMk/>
            <pc:sldMk cId="1928088527" sldId="339"/>
            <ac:spMk id="4" creationId="{3CC38384-863A-DF3B-1988-ED7480EBB723}"/>
          </ac:spMkLst>
        </pc:spChg>
        <pc:spChg chg="add mod ord">
          <ac:chgData name="Oliver Geisel" userId="fca0ce45c265b2ff" providerId="LiveId" clId="{FA9BC93B-223B-45EC-A5C8-D62CF12C949D}" dt="2022-05-12T15:27:24.773" v="614" actId="20577"/>
          <ac:spMkLst>
            <pc:docMk/>
            <pc:sldMk cId="1928088527" sldId="339"/>
            <ac:spMk id="5" creationId="{18667D19-0AA7-B062-6A6B-6275BA613057}"/>
          </ac:spMkLst>
        </pc:spChg>
        <pc:spChg chg="add mod ord">
          <ac:chgData name="Oliver Geisel" userId="fca0ce45c265b2ff" providerId="LiveId" clId="{FA9BC93B-223B-45EC-A5C8-D62CF12C949D}" dt="2022-05-12T15:26:28.091" v="548" actId="404"/>
          <ac:spMkLst>
            <pc:docMk/>
            <pc:sldMk cId="1928088527" sldId="339"/>
            <ac:spMk id="6" creationId="{5956B93C-A26A-7121-A5EF-C474434793D8}"/>
          </ac:spMkLst>
        </pc:spChg>
        <pc:spChg chg="add mod ord">
          <ac:chgData name="Oliver Geisel" userId="fca0ce45c265b2ff" providerId="LiveId" clId="{FA9BC93B-223B-45EC-A5C8-D62CF12C949D}" dt="2022-05-12T15:26:47.996" v="563" actId="20577"/>
          <ac:spMkLst>
            <pc:docMk/>
            <pc:sldMk cId="1928088527" sldId="339"/>
            <ac:spMk id="7" creationId="{61543F4D-1CC5-FEDD-FDB8-CA7186AFF548}"/>
          </ac:spMkLst>
        </pc:spChg>
      </pc:sldChg>
      <pc:sldChg chg="addSp delSp modSp mod modAnim">
        <pc:chgData name="Oliver Geisel" userId="fca0ce45c265b2ff" providerId="LiveId" clId="{FA9BC93B-223B-45EC-A5C8-D62CF12C949D}" dt="2022-05-15T19:13:54.708" v="2096" actId="20577"/>
        <pc:sldMkLst>
          <pc:docMk/>
          <pc:sldMk cId="3128102120" sldId="340"/>
        </pc:sldMkLst>
        <pc:spChg chg="mod">
          <ac:chgData name="Oliver Geisel" userId="fca0ce45c265b2ff" providerId="LiveId" clId="{FA9BC93B-223B-45EC-A5C8-D62CF12C949D}" dt="2022-05-12T20:21:52.762" v="1695" actId="20577"/>
          <ac:spMkLst>
            <pc:docMk/>
            <pc:sldMk cId="3128102120" sldId="340"/>
            <ac:spMk id="2" creationId="{1F89CEEA-19C5-4C24-82BD-38F58FBFC531}"/>
          </ac:spMkLst>
        </pc:spChg>
        <pc:spChg chg="mod">
          <ac:chgData name="Oliver Geisel" userId="fca0ce45c265b2ff" providerId="LiveId" clId="{FA9BC93B-223B-45EC-A5C8-D62CF12C949D}" dt="2022-05-15T19:13:54.708" v="2096" actId="20577"/>
          <ac:spMkLst>
            <pc:docMk/>
            <pc:sldMk cId="3128102120" sldId="340"/>
            <ac:spMk id="3" creationId="{737B441E-4FEE-4B46-8717-E6698021A677}"/>
          </ac:spMkLst>
        </pc:spChg>
        <pc:spChg chg="add mod">
          <ac:chgData name="Oliver Geisel" userId="fca0ce45c265b2ff" providerId="LiveId" clId="{FA9BC93B-223B-45EC-A5C8-D62CF12C949D}" dt="2022-05-12T18:13:45.986" v="1459" actId="208"/>
          <ac:spMkLst>
            <pc:docMk/>
            <pc:sldMk cId="3128102120" sldId="340"/>
            <ac:spMk id="6" creationId="{82FD255E-2874-96AF-ACAF-4844E9ED5C39}"/>
          </ac:spMkLst>
        </pc:spChg>
        <pc:spChg chg="add del mod">
          <ac:chgData name="Oliver Geisel" userId="fca0ce45c265b2ff" providerId="LiveId" clId="{FA9BC93B-223B-45EC-A5C8-D62CF12C949D}" dt="2022-05-12T18:13:06.773" v="1449" actId="478"/>
          <ac:spMkLst>
            <pc:docMk/>
            <pc:sldMk cId="3128102120" sldId="340"/>
            <ac:spMk id="7" creationId="{CBE8355B-BF57-37C5-A792-7FD747502D36}"/>
          </ac:spMkLst>
        </pc:spChg>
        <pc:spChg chg="add mod">
          <ac:chgData name="Oliver Geisel" userId="fca0ce45c265b2ff" providerId="LiveId" clId="{FA9BC93B-223B-45EC-A5C8-D62CF12C949D}" dt="2022-05-12T18:13:38.548" v="1457" actId="208"/>
          <ac:spMkLst>
            <pc:docMk/>
            <pc:sldMk cId="3128102120" sldId="340"/>
            <ac:spMk id="8" creationId="{CF7C80DF-50ED-FF9A-B050-2519047F5900}"/>
          </ac:spMkLst>
        </pc:spChg>
        <pc:spChg chg="add mod">
          <ac:chgData name="Oliver Geisel" userId="fca0ce45c265b2ff" providerId="LiveId" clId="{FA9BC93B-223B-45EC-A5C8-D62CF12C949D}" dt="2022-05-12T18:19:05.371" v="1505" actId="14100"/>
          <ac:spMkLst>
            <pc:docMk/>
            <pc:sldMk cId="3128102120" sldId="340"/>
            <ac:spMk id="9" creationId="{5EAE245B-6006-0A01-F921-5240AEFA9286}"/>
          </ac:spMkLst>
        </pc:spChg>
        <pc:spChg chg="add mod">
          <ac:chgData name="Oliver Geisel" userId="fca0ce45c265b2ff" providerId="LiveId" clId="{FA9BC93B-223B-45EC-A5C8-D62CF12C949D}" dt="2022-05-12T18:13:18.238" v="1452" actId="208"/>
          <ac:spMkLst>
            <pc:docMk/>
            <pc:sldMk cId="3128102120" sldId="340"/>
            <ac:spMk id="10" creationId="{473BFEB9-BF13-05C8-9F82-719471F6E068}"/>
          </ac:spMkLst>
        </pc:spChg>
        <pc:spChg chg="add mod">
          <ac:chgData name="Oliver Geisel" userId="fca0ce45c265b2ff" providerId="LiveId" clId="{FA9BC93B-223B-45EC-A5C8-D62CF12C949D}" dt="2022-05-12T18:35:35.503" v="1683" actId="14100"/>
          <ac:spMkLst>
            <pc:docMk/>
            <pc:sldMk cId="3128102120" sldId="340"/>
            <ac:spMk id="11" creationId="{6F847506-6C8D-1B05-A42F-7E481001A93A}"/>
          </ac:spMkLst>
        </pc:spChg>
        <pc:spChg chg="add mod">
          <ac:chgData name="Oliver Geisel" userId="fca0ce45c265b2ff" providerId="LiveId" clId="{FA9BC93B-223B-45EC-A5C8-D62CF12C949D}" dt="2022-05-12T18:16:09.516" v="1492" actId="14100"/>
          <ac:spMkLst>
            <pc:docMk/>
            <pc:sldMk cId="3128102120" sldId="340"/>
            <ac:spMk id="12" creationId="{143433B2-8FE7-9338-DE7B-B4EDF7060DBD}"/>
          </ac:spMkLst>
        </pc:spChg>
        <pc:spChg chg="add mod">
          <ac:chgData name="Oliver Geisel" userId="fca0ce45c265b2ff" providerId="LiveId" clId="{FA9BC93B-223B-45EC-A5C8-D62CF12C949D}" dt="2022-05-12T18:17:29.647" v="1502" actId="14100"/>
          <ac:spMkLst>
            <pc:docMk/>
            <pc:sldMk cId="3128102120" sldId="340"/>
            <ac:spMk id="13" creationId="{78A4AAC5-BC6E-ED44-AB79-5FA58ABB311B}"/>
          </ac:spMkLst>
        </pc:spChg>
        <pc:spChg chg="add mod">
          <ac:chgData name="Oliver Geisel" userId="fca0ce45c265b2ff" providerId="LiveId" clId="{FA9BC93B-223B-45EC-A5C8-D62CF12C949D}" dt="2022-05-15T19:12:56.128" v="2045" actId="14100"/>
          <ac:spMkLst>
            <pc:docMk/>
            <pc:sldMk cId="3128102120" sldId="340"/>
            <ac:spMk id="14" creationId="{7BA0AFD9-05CF-B55D-C8DA-320315710D9A}"/>
          </ac:spMkLst>
        </pc:spChg>
        <pc:picChg chg="add mod">
          <ac:chgData name="Oliver Geisel" userId="fca0ce45c265b2ff" providerId="LiveId" clId="{FA9BC93B-223B-45EC-A5C8-D62CF12C949D}" dt="2022-05-12T18:12:12.279" v="1434" actId="962"/>
          <ac:picMkLst>
            <pc:docMk/>
            <pc:sldMk cId="3128102120" sldId="340"/>
            <ac:picMk id="5" creationId="{98A8E65C-ECC5-AD40-3668-4246D746FBC4}"/>
          </ac:picMkLst>
        </pc:picChg>
      </pc:sldChg>
      <pc:sldChg chg="modSp mod modTransition">
        <pc:chgData name="Oliver Geisel" userId="fca0ce45c265b2ff" providerId="LiveId" clId="{FA9BC93B-223B-45EC-A5C8-D62CF12C949D}" dt="2022-05-17T13:26:58.879" v="3681" actId="20577"/>
        <pc:sldMkLst>
          <pc:docMk/>
          <pc:sldMk cId="1476359674" sldId="341"/>
        </pc:sldMkLst>
        <pc:spChg chg="mod">
          <ac:chgData name="Oliver Geisel" userId="fca0ce45c265b2ff" providerId="LiveId" clId="{FA9BC93B-223B-45EC-A5C8-D62CF12C949D}" dt="2022-05-17T13:26:58.879" v="3681" actId="20577"/>
          <ac:spMkLst>
            <pc:docMk/>
            <pc:sldMk cId="1476359674" sldId="341"/>
            <ac:spMk id="3" creationId="{27AF13EF-535D-465D-9319-3CD2C2846CED}"/>
          </ac:spMkLst>
        </pc:spChg>
        <pc:picChg chg="mod">
          <ac:chgData name="Oliver Geisel" userId="fca0ce45c265b2ff" providerId="LiveId" clId="{FA9BC93B-223B-45EC-A5C8-D62CF12C949D}" dt="2022-05-12T15:28:43.794" v="622" actId="1076"/>
          <ac:picMkLst>
            <pc:docMk/>
            <pc:sldMk cId="1476359674" sldId="341"/>
            <ac:picMk id="4" creationId="{ED55D62E-45DC-EE26-9CFB-E715E725F08B}"/>
          </ac:picMkLst>
        </pc:picChg>
        <pc:picChg chg="mod">
          <ac:chgData name="Oliver Geisel" userId="fca0ce45c265b2ff" providerId="LiveId" clId="{FA9BC93B-223B-45EC-A5C8-D62CF12C949D}" dt="2022-05-12T15:28:41.871" v="621" actId="1076"/>
          <ac:picMkLst>
            <pc:docMk/>
            <pc:sldMk cId="1476359674" sldId="341"/>
            <ac:picMk id="8" creationId="{5402CEF4-B669-BD65-0458-82B46032BB91}"/>
          </ac:picMkLst>
        </pc:picChg>
      </pc:sldChg>
      <pc:sldChg chg="modSp mod modTransition">
        <pc:chgData name="Oliver Geisel" userId="fca0ce45c265b2ff" providerId="LiveId" clId="{FA9BC93B-223B-45EC-A5C8-D62CF12C949D}" dt="2022-05-15T22:29:55.679" v="3497"/>
        <pc:sldMkLst>
          <pc:docMk/>
          <pc:sldMk cId="3047944291" sldId="342"/>
        </pc:sldMkLst>
        <pc:spChg chg="mod">
          <ac:chgData name="Oliver Geisel" userId="fca0ce45c265b2ff" providerId="LiveId" clId="{FA9BC93B-223B-45EC-A5C8-D62CF12C949D}" dt="2022-04-19T11:55:36.729" v="269" actId="20577"/>
          <ac:spMkLst>
            <pc:docMk/>
            <pc:sldMk cId="3047944291" sldId="342"/>
            <ac:spMk id="3" creationId="{C9DE73DE-8C66-4136-96D1-1CAD290B48F2}"/>
          </ac:spMkLst>
        </pc:spChg>
        <pc:picChg chg="mod">
          <ac:chgData name="Oliver Geisel" userId="fca0ce45c265b2ff" providerId="LiveId" clId="{FA9BC93B-223B-45EC-A5C8-D62CF12C949D}" dt="2022-05-12T15:34:47.036" v="679" actId="14100"/>
          <ac:picMkLst>
            <pc:docMk/>
            <pc:sldMk cId="3047944291" sldId="342"/>
            <ac:picMk id="5" creationId="{7C95C4F6-BC58-738A-E706-3C21504D0BB8}"/>
          </ac:picMkLst>
        </pc:picChg>
        <pc:picChg chg="mod">
          <ac:chgData name="Oliver Geisel" userId="fca0ce45c265b2ff" providerId="LiveId" clId="{FA9BC93B-223B-45EC-A5C8-D62CF12C949D}" dt="2022-05-12T15:34:51.026" v="680" actId="14100"/>
          <ac:picMkLst>
            <pc:docMk/>
            <pc:sldMk cId="3047944291" sldId="342"/>
            <ac:picMk id="7" creationId="{8A2DB33F-AA02-CB66-5B92-DDD2D2BEA941}"/>
          </ac:picMkLst>
        </pc:picChg>
      </pc:sldChg>
      <pc:sldChg chg="addSp delSp modSp mod modTransition delAnim modAnim modNotesTx">
        <pc:chgData name="Oliver Geisel" userId="fca0ce45c265b2ff" providerId="LiveId" clId="{FA9BC93B-223B-45EC-A5C8-D62CF12C949D}" dt="2022-05-15T23:45:14.841" v="3640" actId="1076"/>
        <pc:sldMkLst>
          <pc:docMk/>
          <pc:sldMk cId="3348030050" sldId="343"/>
        </pc:sldMkLst>
        <pc:spChg chg="mod">
          <ac:chgData name="Oliver Geisel" userId="fca0ce45c265b2ff" providerId="LiveId" clId="{FA9BC93B-223B-45EC-A5C8-D62CF12C949D}" dt="2022-04-19T11:07:22.278" v="211" actId="20577"/>
          <ac:spMkLst>
            <pc:docMk/>
            <pc:sldMk cId="3348030050" sldId="343"/>
            <ac:spMk id="3" creationId="{8574DA06-5CAE-4FAF-BDDF-260A7EB4CE70}"/>
          </ac:spMkLst>
        </pc:spChg>
        <pc:spChg chg="mod">
          <ac:chgData name="Oliver Geisel" userId="fca0ce45c265b2ff" providerId="LiveId" clId="{FA9BC93B-223B-45EC-A5C8-D62CF12C949D}" dt="2022-05-15T23:45:10.652" v="3639" actId="1035"/>
          <ac:spMkLst>
            <pc:docMk/>
            <pc:sldMk cId="3348030050" sldId="343"/>
            <ac:spMk id="6" creationId="{FB6D581B-EAE2-2EBE-DCD4-793E93370258}"/>
          </ac:spMkLst>
        </pc:spChg>
        <pc:spChg chg="mod">
          <ac:chgData name="Oliver Geisel" userId="fca0ce45c265b2ff" providerId="LiveId" clId="{FA9BC93B-223B-45EC-A5C8-D62CF12C949D}" dt="2022-05-15T23:45:10.652" v="3639" actId="1035"/>
          <ac:spMkLst>
            <pc:docMk/>
            <pc:sldMk cId="3348030050" sldId="343"/>
            <ac:spMk id="7" creationId="{F70EEFBA-4886-21D5-75F0-F0AF2921B195}"/>
          </ac:spMkLst>
        </pc:spChg>
        <pc:spChg chg="del mod">
          <ac:chgData name="Oliver Geisel" userId="fca0ce45c265b2ff" providerId="LiveId" clId="{FA9BC93B-223B-45EC-A5C8-D62CF12C949D}" dt="2022-05-15T23:44:50.656" v="3593" actId="21"/>
          <ac:spMkLst>
            <pc:docMk/>
            <pc:sldMk cId="3348030050" sldId="343"/>
            <ac:spMk id="8" creationId="{59EAD531-7EE1-DA6D-D1B0-51C265256E2C}"/>
          </ac:spMkLst>
        </pc:spChg>
        <pc:spChg chg="mod">
          <ac:chgData name="Oliver Geisel" userId="fca0ce45c265b2ff" providerId="LiveId" clId="{FA9BC93B-223B-45EC-A5C8-D62CF12C949D}" dt="2022-05-15T23:45:14.841" v="3640" actId="1076"/>
          <ac:spMkLst>
            <pc:docMk/>
            <pc:sldMk cId="3348030050" sldId="343"/>
            <ac:spMk id="10" creationId="{0A24ABFA-8307-F6E2-881F-026E81AB39E0}"/>
          </ac:spMkLst>
        </pc:spChg>
        <pc:picChg chg="del">
          <ac:chgData name="Oliver Geisel" userId="fca0ce45c265b2ff" providerId="LiveId" clId="{FA9BC93B-223B-45EC-A5C8-D62CF12C949D}" dt="2022-05-15T23:44:25.788" v="3579" actId="478"/>
          <ac:picMkLst>
            <pc:docMk/>
            <pc:sldMk cId="3348030050" sldId="343"/>
            <ac:picMk id="5" creationId="{92FD2D43-D58F-F4D2-294F-625CC0875714}"/>
          </ac:picMkLst>
        </pc:picChg>
        <pc:picChg chg="add mod ord">
          <ac:chgData name="Oliver Geisel" userId="fca0ce45c265b2ff" providerId="LiveId" clId="{FA9BC93B-223B-45EC-A5C8-D62CF12C949D}" dt="2022-05-15T23:45:10.652" v="3639" actId="1035"/>
          <ac:picMkLst>
            <pc:docMk/>
            <pc:sldMk cId="3348030050" sldId="343"/>
            <ac:picMk id="9" creationId="{91F68CED-97B8-A9C5-5B27-BE16A70F803D}"/>
          </ac:picMkLst>
        </pc:picChg>
      </pc:sldChg>
      <pc:sldChg chg="addSp delSp modSp new mod modTransition">
        <pc:chgData name="Oliver Geisel" userId="fca0ce45c265b2ff" providerId="LiveId" clId="{FA9BC93B-223B-45EC-A5C8-D62CF12C949D}" dt="2022-05-15T22:21:50.179" v="3455"/>
        <pc:sldMkLst>
          <pc:docMk/>
          <pc:sldMk cId="530378491" sldId="344"/>
        </pc:sldMkLst>
        <pc:spChg chg="mod">
          <ac:chgData name="Oliver Geisel" userId="fca0ce45c265b2ff" providerId="LiveId" clId="{FA9BC93B-223B-45EC-A5C8-D62CF12C949D}" dt="2022-04-19T11:55:49.998" v="274" actId="20577"/>
          <ac:spMkLst>
            <pc:docMk/>
            <pc:sldMk cId="530378491" sldId="344"/>
            <ac:spMk id="2" creationId="{DAB092AB-D9E3-4A00-8FC7-0B876DBB787D}"/>
          </ac:spMkLst>
        </pc:spChg>
        <pc:spChg chg="mod">
          <ac:chgData name="Oliver Geisel" userId="fca0ce45c265b2ff" providerId="LiveId" clId="{FA9BC93B-223B-45EC-A5C8-D62CF12C949D}" dt="2022-05-15T19:12:23.837" v="2039" actId="20577"/>
          <ac:spMkLst>
            <pc:docMk/>
            <pc:sldMk cId="530378491" sldId="344"/>
            <ac:spMk id="3" creationId="{EB01F547-85E5-458C-9749-B9E6B919BD7F}"/>
          </ac:spMkLst>
        </pc:spChg>
        <pc:spChg chg="add del">
          <ac:chgData name="Oliver Geisel" userId="fca0ce45c265b2ff" providerId="LiveId" clId="{FA9BC93B-223B-45EC-A5C8-D62CF12C949D}" dt="2022-05-12T17:17:08.017" v="1170" actId="21"/>
          <ac:spMkLst>
            <pc:docMk/>
            <pc:sldMk cId="530378491" sldId="344"/>
            <ac:spMk id="6" creationId="{E6EC7C2F-671C-401F-9144-20730CE62669}"/>
          </ac:spMkLst>
        </pc:spChg>
      </pc:sldChg>
      <pc:sldChg chg="addSp modSp mod modTransition modAnim modNotesTx">
        <pc:chgData name="Oliver Geisel" userId="fca0ce45c265b2ff" providerId="LiveId" clId="{FA9BC93B-223B-45EC-A5C8-D62CF12C949D}" dt="2022-05-23T08:10:10.703" v="5082"/>
        <pc:sldMkLst>
          <pc:docMk/>
          <pc:sldMk cId="795538193" sldId="345"/>
        </pc:sldMkLst>
        <pc:spChg chg="mod">
          <ac:chgData name="Oliver Geisel" userId="fca0ce45c265b2ff" providerId="LiveId" clId="{FA9BC93B-223B-45EC-A5C8-D62CF12C949D}" dt="2022-05-17T13:25:01.837" v="3657" actId="20577"/>
          <ac:spMkLst>
            <pc:docMk/>
            <pc:sldMk cId="795538193" sldId="345"/>
            <ac:spMk id="3" creationId="{FF44E169-C0FE-419F-898A-AC0CEDF22D0A}"/>
          </ac:spMkLst>
        </pc:spChg>
        <pc:spChg chg="add mod">
          <ac:chgData name="Oliver Geisel" userId="fca0ce45c265b2ff" providerId="LiveId" clId="{FA9BC93B-223B-45EC-A5C8-D62CF12C949D}" dt="2022-05-23T08:10:06.603" v="5081" actId="1037"/>
          <ac:spMkLst>
            <pc:docMk/>
            <pc:sldMk cId="795538193" sldId="345"/>
            <ac:spMk id="6" creationId="{58D06CF3-89F6-6EDE-B82E-BB31E6FC428C}"/>
          </ac:spMkLst>
        </pc:spChg>
        <pc:picChg chg="mod">
          <ac:chgData name="Oliver Geisel" userId="fca0ce45c265b2ff" providerId="LiveId" clId="{FA9BC93B-223B-45EC-A5C8-D62CF12C949D}" dt="2022-05-12T15:28:21.243" v="616" actId="1076"/>
          <ac:picMkLst>
            <pc:docMk/>
            <pc:sldMk cId="795538193" sldId="345"/>
            <ac:picMk id="7" creationId="{BC7D1819-E88D-80D5-8682-B28818A63CF0}"/>
          </ac:picMkLst>
        </pc:picChg>
        <pc:picChg chg="mod">
          <ac:chgData name="Oliver Geisel" userId="fca0ce45c265b2ff" providerId="LiveId" clId="{FA9BC93B-223B-45EC-A5C8-D62CF12C949D}" dt="2022-05-12T15:28:48.616" v="623" actId="1076"/>
          <ac:picMkLst>
            <pc:docMk/>
            <pc:sldMk cId="795538193" sldId="345"/>
            <ac:picMk id="9" creationId="{DBF3C318-06CE-9390-1DF3-B6C6795511FA}"/>
          </ac:picMkLst>
        </pc:picChg>
      </pc:sldChg>
      <pc:sldChg chg="modSp mod modTransition modAnim">
        <pc:chgData name="Oliver Geisel" userId="fca0ce45c265b2ff" providerId="LiveId" clId="{FA9BC93B-223B-45EC-A5C8-D62CF12C949D}" dt="2022-05-15T22:30:58.606" v="3500"/>
        <pc:sldMkLst>
          <pc:docMk/>
          <pc:sldMk cId="4169331687" sldId="346"/>
        </pc:sldMkLst>
        <pc:spChg chg="mod">
          <ac:chgData name="Oliver Geisel" userId="fca0ce45c265b2ff" providerId="LiveId" clId="{FA9BC93B-223B-45EC-A5C8-D62CF12C949D}" dt="2022-05-15T22:13:09.380" v="3435" actId="20577"/>
          <ac:spMkLst>
            <pc:docMk/>
            <pc:sldMk cId="4169331687" sldId="346"/>
            <ac:spMk id="3" creationId="{46387F56-6A75-4FA9-9017-760274115953}"/>
          </ac:spMkLst>
        </pc:spChg>
      </pc:sldChg>
      <pc:sldChg chg="addSp delSp modSp mod modTransition modAnim">
        <pc:chgData name="Oliver Geisel" userId="fca0ce45c265b2ff" providerId="LiveId" clId="{FA9BC93B-223B-45EC-A5C8-D62CF12C949D}" dt="2022-05-15T22:30:33.821" v="3498"/>
        <pc:sldMkLst>
          <pc:docMk/>
          <pc:sldMk cId="1993059840" sldId="347"/>
        </pc:sldMkLst>
        <pc:spChg chg="mod">
          <ac:chgData name="Oliver Geisel" userId="fca0ce45c265b2ff" providerId="LiveId" clId="{FA9BC93B-223B-45EC-A5C8-D62CF12C949D}" dt="2022-05-15T20:30:09.507" v="2246" actId="20577"/>
          <ac:spMkLst>
            <pc:docMk/>
            <pc:sldMk cId="1993059840" sldId="347"/>
            <ac:spMk id="3" creationId="{C05A64C2-8CA6-4753-875A-A4D32567BAB6}"/>
          </ac:spMkLst>
        </pc:spChg>
        <pc:picChg chg="add mod">
          <ac:chgData name="Oliver Geisel" userId="fca0ce45c265b2ff" providerId="LiveId" clId="{FA9BC93B-223B-45EC-A5C8-D62CF12C949D}" dt="2022-05-12T15:35:54.855" v="687" actId="1076"/>
          <ac:picMkLst>
            <pc:docMk/>
            <pc:sldMk cId="1993059840" sldId="347"/>
            <ac:picMk id="5" creationId="{6BCDD4DF-303E-53B1-4EAD-65153B3F12AE}"/>
          </ac:picMkLst>
        </pc:picChg>
        <pc:picChg chg="del">
          <ac:chgData name="Oliver Geisel" userId="fca0ce45c265b2ff" providerId="LiveId" clId="{FA9BC93B-223B-45EC-A5C8-D62CF12C949D}" dt="2022-05-12T15:35:37.672" v="686" actId="478"/>
          <ac:picMkLst>
            <pc:docMk/>
            <pc:sldMk cId="1993059840" sldId="347"/>
            <ac:picMk id="8" creationId="{E3FA992B-8260-492E-B9E6-16F59D44B05D}"/>
          </ac:picMkLst>
        </pc:picChg>
      </pc:sldChg>
      <pc:sldChg chg="modSp mod">
        <pc:chgData name="Oliver Geisel" userId="fca0ce45c265b2ff" providerId="LiveId" clId="{FA9BC93B-223B-45EC-A5C8-D62CF12C949D}" dt="2022-05-15T22:11:42.186" v="3433" actId="1076"/>
        <pc:sldMkLst>
          <pc:docMk/>
          <pc:sldMk cId="470587061" sldId="348"/>
        </pc:sldMkLst>
        <pc:picChg chg="mod">
          <ac:chgData name="Oliver Geisel" userId="fca0ce45c265b2ff" providerId="LiveId" clId="{FA9BC93B-223B-45EC-A5C8-D62CF12C949D}" dt="2022-05-15T22:11:42.186" v="3433" actId="1076"/>
          <ac:picMkLst>
            <pc:docMk/>
            <pc:sldMk cId="470587061" sldId="348"/>
            <ac:picMk id="11" creationId="{7BB22903-7567-4004-AA7E-EDFFFBCD96B2}"/>
          </ac:picMkLst>
        </pc:picChg>
        <pc:picChg chg="mod">
          <ac:chgData name="Oliver Geisel" userId="fca0ce45c265b2ff" providerId="LiveId" clId="{FA9BC93B-223B-45EC-A5C8-D62CF12C949D}" dt="2022-05-12T15:35:26.865" v="684" actId="1076"/>
          <ac:picMkLst>
            <pc:docMk/>
            <pc:sldMk cId="470587061" sldId="348"/>
            <ac:picMk id="13" creationId="{F77AE6D9-8BDB-4DE2-B680-30E3F6A70EFF}"/>
          </ac:picMkLst>
        </pc:picChg>
      </pc:sldChg>
      <pc:sldChg chg="modSp mod ord">
        <pc:chgData name="Oliver Geisel" userId="fca0ce45c265b2ff" providerId="LiveId" clId="{FA9BC93B-223B-45EC-A5C8-D62CF12C949D}" dt="2022-05-18T22:59:34.685" v="3710" actId="6549"/>
        <pc:sldMkLst>
          <pc:docMk/>
          <pc:sldMk cId="3929840515" sldId="349"/>
        </pc:sldMkLst>
        <pc:spChg chg="mod">
          <ac:chgData name="Oliver Geisel" userId="fca0ce45c265b2ff" providerId="LiveId" clId="{FA9BC93B-223B-45EC-A5C8-D62CF12C949D}" dt="2022-05-18T22:59:34.685" v="3710" actId="6549"/>
          <ac:spMkLst>
            <pc:docMk/>
            <pc:sldMk cId="3929840515" sldId="349"/>
            <ac:spMk id="3" creationId="{07010C2E-BFE2-46ED-80DB-2F51766E70AA}"/>
          </ac:spMkLst>
        </pc:spChg>
      </pc:sldChg>
      <pc:sldChg chg="modSp mod modTransition">
        <pc:chgData name="Oliver Geisel" userId="fca0ce45c265b2ff" providerId="LiveId" clId="{FA9BC93B-223B-45EC-A5C8-D62CF12C949D}" dt="2022-05-15T22:32:44.505" v="3540"/>
        <pc:sldMkLst>
          <pc:docMk/>
          <pc:sldMk cId="3223614682" sldId="350"/>
        </pc:sldMkLst>
        <pc:spChg chg="mod">
          <ac:chgData name="Oliver Geisel" userId="fca0ce45c265b2ff" providerId="LiveId" clId="{FA9BC93B-223B-45EC-A5C8-D62CF12C949D}" dt="2022-05-15T20:56:33.841" v="2640" actId="20577"/>
          <ac:spMkLst>
            <pc:docMk/>
            <pc:sldMk cId="3223614682" sldId="350"/>
            <ac:spMk id="3" creationId="{78B4419B-D0E7-4681-BD00-FE4463A08D26}"/>
          </ac:spMkLst>
        </pc:spChg>
      </pc:sldChg>
      <pc:sldChg chg="modSp mod">
        <pc:chgData name="Oliver Geisel" userId="fca0ce45c265b2ff" providerId="LiveId" clId="{FA9BC93B-223B-45EC-A5C8-D62CF12C949D}" dt="2022-05-17T13:23:29.154" v="3643" actId="14100"/>
        <pc:sldMkLst>
          <pc:docMk/>
          <pc:sldMk cId="2661852002" sldId="351"/>
        </pc:sldMkLst>
        <pc:picChg chg="mod">
          <ac:chgData name="Oliver Geisel" userId="fca0ce45c265b2ff" providerId="LiveId" clId="{FA9BC93B-223B-45EC-A5C8-D62CF12C949D}" dt="2022-05-17T13:23:29.154" v="3643" actId="14100"/>
          <ac:picMkLst>
            <pc:docMk/>
            <pc:sldMk cId="2661852002" sldId="351"/>
            <ac:picMk id="5" creationId="{EEEEA6B3-183F-4080-92AA-A3DCBC97104F}"/>
          </ac:picMkLst>
        </pc:picChg>
      </pc:sldChg>
      <pc:sldChg chg="modSp mod">
        <pc:chgData name="Oliver Geisel" userId="fca0ce45c265b2ff" providerId="LiveId" clId="{FA9BC93B-223B-45EC-A5C8-D62CF12C949D}" dt="2022-05-18T23:27:47.226" v="3891" actId="20577"/>
        <pc:sldMkLst>
          <pc:docMk/>
          <pc:sldMk cId="723417310" sldId="352"/>
        </pc:sldMkLst>
        <pc:spChg chg="mod">
          <ac:chgData name="Oliver Geisel" userId="fca0ce45c265b2ff" providerId="LiveId" clId="{FA9BC93B-223B-45EC-A5C8-D62CF12C949D}" dt="2022-05-18T23:27:47.226" v="3891" actId="20577"/>
          <ac:spMkLst>
            <pc:docMk/>
            <pc:sldMk cId="723417310" sldId="352"/>
            <ac:spMk id="3" creationId="{78B4419B-D0E7-4681-BD00-FE4463A08D26}"/>
          </ac:spMkLst>
        </pc:spChg>
      </pc:sldChg>
      <pc:sldChg chg="modSp mod ord">
        <pc:chgData name="Oliver Geisel" userId="fca0ce45c265b2ff" providerId="LiveId" clId="{FA9BC93B-223B-45EC-A5C8-D62CF12C949D}" dt="2022-05-15T22:33:17.190" v="3542"/>
        <pc:sldMkLst>
          <pc:docMk/>
          <pc:sldMk cId="3389557850" sldId="354"/>
        </pc:sldMkLst>
        <pc:spChg chg="mod">
          <ac:chgData name="Oliver Geisel" userId="fca0ce45c265b2ff" providerId="LiveId" clId="{FA9BC93B-223B-45EC-A5C8-D62CF12C949D}" dt="2022-05-15T20:07:50.566" v="2158" actId="20577"/>
          <ac:spMkLst>
            <pc:docMk/>
            <pc:sldMk cId="3389557850" sldId="354"/>
            <ac:spMk id="3" creationId="{D83ECC84-BF4E-4C83-9719-C58676C2733E}"/>
          </ac:spMkLst>
        </pc:spChg>
      </pc:sldChg>
      <pc:sldChg chg="modSp mod">
        <pc:chgData name="Oliver Geisel" userId="fca0ce45c265b2ff" providerId="LiveId" clId="{FA9BC93B-223B-45EC-A5C8-D62CF12C949D}" dt="2022-05-17T13:18:39.079" v="3641" actId="20577"/>
        <pc:sldMkLst>
          <pc:docMk/>
          <pc:sldMk cId="162552722" sldId="355"/>
        </pc:sldMkLst>
        <pc:spChg chg="mod">
          <ac:chgData name="Oliver Geisel" userId="fca0ce45c265b2ff" providerId="LiveId" clId="{FA9BC93B-223B-45EC-A5C8-D62CF12C949D}" dt="2022-05-17T13:18:39.079" v="3641" actId="20577"/>
          <ac:spMkLst>
            <pc:docMk/>
            <pc:sldMk cId="162552722" sldId="355"/>
            <ac:spMk id="3" creationId="{2B225CC0-CF84-4DE7-9FB6-743D8E7D4BFA}"/>
          </ac:spMkLst>
        </pc:spChg>
      </pc:sldChg>
      <pc:sldChg chg="modSp mod ord">
        <pc:chgData name="Oliver Geisel" userId="fca0ce45c265b2ff" providerId="LiveId" clId="{FA9BC93B-223B-45EC-A5C8-D62CF12C949D}" dt="2022-05-20T22:08:15.029" v="4976" actId="20577"/>
        <pc:sldMkLst>
          <pc:docMk/>
          <pc:sldMk cId="3451812062" sldId="356"/>
        </pc:sldMkLst>
        <pc:spChg chg="mod">
          <ac:chgData name="Oliver Geisel" userId="fca0ce45c265b2ff" providerId="LiveId" clId="{FA9BC93B-223B-45EC-A5C8-D62CF12C949D}" dt="2022-05-20T22:08:15.029" v="4976" actId="20577"/>
          <ac:spMkLst>
            <pc:docMk/>
            <pc:sldMk cId="3451812062" sldId="356"/>
            <ac:spMk id="2" creationId="{CB811475-70A1-43B1-8AAF-7E375B26B581}"/>
          </ac:spMkLst>
        </pc:spChg>
        <pc:spChg chg="mod">
          <ac:chgData name="Oliver Geisel" userId="fca0ce45c265b2ff" providerId="LiveId" clId="{FA9BC93B-223B-45EC-A5C8-D62CF12C949D}" dt="2022-05-15T19:07:39.957" v="1996" actId="20577"/>
          <ac:spMkLst>
            <pc:docMk/>
            <pc:sldMk cId="3451812062" sldId="356"/>
            <ac:spMk id="3" creationId="{82F4D629-4EAE-4227-86E1-09E265A8C5E2}"/>
          </ac:spMkLst>
        </pc:spChg>
      </pc:sldChg>
      <pc:sldChg chg="modTransition">
        <pc:chgData name="Oliver Geisel" userId="fca0ce45c265b2ff" providerId="LiveId" clId="{FA9BC93B-223B-45EC-A5C8-D62CF12C949D}" dt="2022-05-15T22:23:33.327" v="3459"/>
        <pc:sldMkLst>
          <pc:docMk/>
          <pc:sldMk cId="3722103599" sldId="358"/>
        </pc:sldMkLst>
      </pc:sldChg>
      <pc:sldChg chg="modSp mod">
        <pc:chgData name="Oliver Geisel" userId="fca0ce45c265b2ff" providerId="LiveId" clId="{FA9BC93B-223B-45EC-A5C8-D62CF12C949D}" dt="2022-05-15T19:08:10.056" v="2001" actId="20577"/>
        <pc:sldMkLst>
          <pc:docMk/>
          <pc:sldMk cId="2608291667" sldId="359"/>
        </pc:sldMkLst>
        <pc:spChg chg="mod">
          <ac:chgData name="Oliver Geisel" userId="fca0ce45c265b2ff" providerId="LiveId" clId="{FA9BC93B-223B-45EC-A5C8-D62CF12C949D}" dt="2022-05-15T19:08:10.056" v="2001" actId="20577"/>
          <ac:spMkLst>
            <pc:docMk/>
            <pc:sldMk cId="2608291667" sldId="359"/>
            <ac:spMk id="3" creationId="{FAF14394-89C7-4B15-9572-14E36196384C}"/>
          </ac:spMkLst>
        </pc:spChg>
      </pc:sldChg>
      <pc:sldChg chg="modSp mod modTransition modNotesTx">
        <pc:chgData name="Oliver Geisel" userId="fca0ce45c265b2ff" providerId="LiveId" clId="{FA9BC93B-223B-45EC-A5C8-D62CF12C949D}" dt="2022-05-18T22:42:46.631" v="3709" actId="20577"/>
        <pc:sldMkLst>
          <pc:docMk/>
          <pc:sldMk cId="2522352371" sldId="360"/>
        </pc:sldMkLst>
        <pc:spChg chg="mod">
          <ac:chgData name="Oliver Geisel" userId="fca0ce45c265b2ff" providerId="LiveId" clId="{FA9BC93B-223B-45EC-A5C8-D62CF12C949D}" dt="2022-05-15T19:08:42.300" v="2006" actId="20577"/>
          <ac:spMkLst>
            <pc:docMk/>
            <pc:sldMk cId="2522352371" sldId="360"/>
            <ac:spMk id="3" creationId="{30D0588E-61CD-461A-AE78-E873AA671B95}"/>
          </ac:spMkLst>
        </pc:spChg>
        <pc:spChg chg="mod">
          <ac:chgData name="Oliver Geisel" userId="fca0ce45c265b2ff" providerId="LiveId" clId="{FA9BC93B-223B-45EC-A5C8-D62CF12C949D}" dt="2022-05-17T13:26:42.285" v="3679" actId="20577"/>
          <ac:spMkLst>
            <pc:docMk/>
            <pc:sldMk cId="2522352371" sldId="360"/>
            <ac:spMk id="4" creationId="{182E5C67-4165-446D-83C2-0AA1E2224525}"/>
          </ac:spMkLst>
        </pc:spChg>
        <pc:spChg chg="mod">
          <ac:chgData name="Oliver Geisel" userId="fca0ce45c265b2ff" providerId="LiveId" clId="{FA9BC93B-223B-45EC-A5C8-D62CF12C949D}" dt="2022-05-12T15:28:38.813" v="620" actId="1076"/>
          <ac:spMkLst>
            <pc:docMk/>
            <pc:sldMk cId="2522352371" sldId="360"/>
            <ac:spMk id="9" creationId="{434BCF9B-DB71-4D90-AA30-4C3BFADCF0A8}"/>
          </ac:spMkLst>
        </pc:spChg>
      </pc:sldChg>
      <pc:sldChg chg="addSp delSp modSp mod modTransition delAnim modAnim">
        <pc:chgData name="Oliver Geisel" userId="fca0ce45c265b2ff" providerId="LiveId" clId="{FA9BC93B-223B-45EC-A5C8-D62CF12C949D}" dt="2022-05-20T21:07:21.257" v="4347" actId="166"/>
        <pc:sldMkLst>
          <pc:docMk/>
          <pc:sldMk cId="2487471924" sldId="362"/>
        </pc:sldMkLst>
        <pc:spChg chg="mod">
          <ac:chgData name="Oliver Geisel" userId="fca0ce45c265b2ff" providerId="LiveId" clId="{FA9BC93B-223B-45EC-A5C8-D62CF12C949D}" dt="2022-05-12T22:01:41.472" v="1815" actId="20577"/>
          <ac:spMkLst>
            <pc:docMk/>
            <pc:sldMk cId="2487471924" sldId="362"/>
            <ac:spMk id="3" creationId="{6425BFB2-4824-448E-BAD1-4E026768BB66}"/>
          </ac:spMkLst>
        </pc:spChg>
        <pc:picChg chg="add mod">
          <ac:chgData name="Oliver Geisel" userId="fca0ce45c265b2ff" providerId="LiveId" clId="{FA9BC93B-223B-45EC-A5C8-D62CF12C949D}" dt="2022-05-20T21:03:08.825" v="4255" actId="1076"/>
          <ac:picMkLst>
            <pc:docMk/>
            <pc:sldMk cId="2487471924" sldId="362"/>
            <ac:picMk id="5" creationId="{4485A646-BC27-C252-606D-B8B421D97A53}"/>
          </ac:picMkLst>
        </pc:picChg>
        <pc:picChg chg="add del mod">
          <ac:chgData name="Oliver Geisel" userId="fca0ce45c265b2ff" providerId="LiveId" clId="{FA9BC93B-223B-45EC-A5C8-D62CF12C949D}" dt="2022-05-20T20:54:12.674" v="3908" actId="478"/>
          <ac:picMkLst>
            <pc:docMk/>
            <pc:sldMk cId="2487471924" sldId="362"/>
            <ac:picMk id="6" creationId="{DF727F4D-BA1F-14D6-6DC1-D238C32D3882}"/>
          </ac:picMkLst>
        </pc:picChg>
        <pc:picChg chg="add del mod ord">
          <ac:chgData name="Oliver Geisel" userId="fca0ce45c265b2ff" providerId="LiveId" clId="{FA9BC93B-223B-45EC-A5C8-D62CF12C949D}" dt="2022-05-20T20:57:45.274" v="4001" actId="478"/>
          <ac:picMkLst>
            <pc:docMk/>
            <pc:sldMk cId="2487471924" sldId="362"/>
            <ac:picMk id="8" creationId="{37B3746A-9E96-8A40-1CE4-8976A0413CFE}"/>
          </ac:picMkLst>
        </pc:picChg>
        <pc:picChg chg="del mod">
          <ac:chgData name="Oliver Geisel" userId="fca0ce45c265b2ff" providerId="LiveId" clId="{FA9BC93B-223B-45EC-A5C8-D62CF12C949D}" dt="2022-05-20T21:00:33.212" v="4121" actId="478"/>
          <ac:picMkLst>
            <pc:docMk/>
            <pc:sldMk cId="2487471924" sldId="362"/>
            <ac:picMk id="10" creationId="{61410B14-4292-06C5-87E2-CE9960939EC3}"/>
          </ac:picMkLst>
        </pc:picChg>
        <pc:picChg chg="add del mod">
          <ac:chgData name="Oliver Geisel" userId="fca0ce45c265b2ff" providerId="LiveId" clId="{FA9BC93B-223B-45EC-A5C8-D62CF12C949D}" dt="2022-05-20T20:57:45.274" v="4001" actId="478"/>
          <ac:picMkLst>
            <pc:docMk/>
            <pc:sldMk cId="2487471924" sldId="362"/>
            <ac:picMk id="11" creationId="{E051263C-B911-72FE-6F75-B4D271A8D776}"/>
          </ac:picMkLst>
        </pc:picChg>
        <pc:picChg chg="del mod">
          <ac:chgData name="Oliver Geisel" userId="fca0ce45c265b2ff" providerId="LiveId" clId="{FA9BC93B-223B-45EC-A5C8-D62CF12C949D}" dt="2022-05-20T21:00:33.212" v="4121" actId="478"/>
          <ac:picMkLst>
            <pc:docMk/>
            <pc:sldMk cId="2487471924" sldId="362"/>
            <ac:picMk id="12" creationId="{5E32CFE1-D0E2-1173-02CD-BA5D8D1A5C6A}"/>
          </ac:picMkLst>
        </pc:picChg>
        <pc:picChg chg="add mod">
          <ac:chgData name="Oliver Geisel" userId="fca0ce45c265b2ff" providerId="LiveId" clId="{FA9BC93B-223B-45EC-A5C8-D62CF12C949D}" dt="2022-05-20T21:03:08.654" v="4254" actId="1038"/>
          <ac:picMkLst>
            <pc:docMk/>
            <pc:sldMk cId="2487471924" sldId="362"/>
            <ac:picMk id="14" creationId="{2AFE33F6-3460-D7DC-D6FD-4388732A8AEF}"/>
          </ac:picMkLst>
        </pc:picChg>
        <pc:picChg chg="add mod ord">
          <ac:chgData name="Oliver Geisel" userId="fca0ce45c265b2ff" providerId="LiveId" clId="{FA9BC93B-223B-45EC-A5C8-D62CF12C949D}" dt="2022-05-20T21:07:21.257" v="4347" actId="166"/>
          <ac:picMkLst>
            <pc:docMk/>
            <pc:sldMk cId="2487471924" sldId="362"/>
            <ac:picMk id="16" creationId="{A1722E28-7045-9348-3E4C-61E9C84159C1}"/>
          </ac:picMkLst>
        </pc:picChg>
        <pc:picChg chg="add mod">
          <ac:chgData name="Oliver Geisel" userId="fca0ce45c265b2ff" providerId="LiveId" clId="{FA9BC93B-223B-45EC-A5C8-D62CF12C949D}" dt="2022-05-20T21:07:10.714" v="4346" actId="1036"/>
          <ac:picMkLst>
            <pc:docMk/>
            <pc:sldMk cId="2487471924" sldId="362"/>
            <ac:picMk id="18" creationId="{2CDEEC69-FC53-BF11-C869-76F21D64DE8C}"/>
          </ac:picMkLst>
        </pc:picChg>
      </pc:sldChg>
      <pc:sldChg chg="modSp mod">
        <pc:chgData name="Oliver Geisel" userId="fca0ce45c265b2ff" providerId="LiveId" clId="{FA9BC93B-223B-45EC-A5C8-D62CF12C949D}" dt="2022-05-15T19:06:16.306" v="1922" actId="20577"/>
        <pc:sldMkLst>
          <pc:docMk/>
          <pc:sldMk cId="2735670719" sldId="363"/>
        </pc:sldMkLst>
        <pc:spChg chg="mod">
          <ac:chgData name="Oliver Geisel" userId="fca0ce45c265b2ff" providerId="LiveId" clId="{FA9BC93B-223B-45EC-A5C8-D62CF12C949D}" dt="2022-05-15T19:04:57.138" v="1844" actId="20577"/>
          <ac:spMkLst>
            <pc:docMk/>
            <pc:sldMk cId="2735670719" sldId="363"/>
            <ac:spMk id="2" creationId="{9295E789-489A-4A8B-9D5C-695FCB84CAC3}"/>
          </ac:spMkLst>
        </pc:spChg>
        <pc:spChg chg="mod">
          <ac:chgData name="Oliver Geisel" userId="fca0ce45c265b2ff" providerId="LiveId" clId="{FA9BC93B-223B-45EC-A5C8-D62CF12C949D}" dt="2022-05-15T19:06:16.306" v="1922" actId="20577"/>
          <ac:spMkLst>
            <pc:docMk/>
            <pc:sldMk cId="2735670719" sldId="363"/>
            <ac:spMk id="3" creationId="{1232B2FF-83E2-417C-956B-53374CFAE399}"/>
          </ac:spMkLst>
        </pc:spChg>
      </pc:sldChg>
      <pc:sldChg chg="addSp delSp modSp mod modTransition">
        <pc:chgData name="Oliver Geisel" userId="fca0ce45c265b2ff" providerId="LiveId" clId="{FA9BC93B-223B-45EC-A5C8-D62CF12C949D}" dt="2022-05-15T22:28:19.379" v="3485"/>
        <pc:sldMkLst>
          <pc:docMk/>
          <pc:sldMk cId="2668365841" sldId="364"/>
        </pc:sldMkLst>
        <pc:spChg chg="mod">
          <ac:chgData name="Oliver Geisel" userId="fca0ce45c265b2ff" providerId="LiveId" clId="{FA9BC93B-223B-45EC-A5C8-D62CF12C949D}" dt="2022-05-15T21:25:52.821" v="3233" actId="20577"/>
          <ac:spMkLst>
            <pc:docMk/>
            <pc:sldMk cId="2668365841" sldId="364"/>
            <ac:spMk id="3" creationId="{C0A0D7C5-857B-675F-8282-FB34B4FFD52E}"/>
          </ac:spMkLst>
        </pc:spChg>
        <pc:picChg chg="add del mod">
          <ac:chgData name="Oliver Geisel" userId="fca0ce45c265b2ff" providerId="LiveId" clId="{FA9BC93B-223B-45EC-A5C8-D62CF12C949D}" dt="2022-05-15T21:29:18.350" v="3239" actId="478"/>
          <ac:picMkLst>
            <pc:docMk/>
            <pc:sldMk cId="2668365841" sldId="364"/>
            <ac:picMk id="5" creationId="{4C08995E-60F2-13AC-C74D-2E4C189FDB6A}"/>
          </ac:picMkLst>
        </pc:picChg>
        <pc:picChg chg="add mod">
          <ac:chgData name="Oliver Geisel" userId="fca0ce45c265b2ff" providerId="LiveId" clId="{FA9BC93B-223B-45EC-A5C8-D62CF12C949D}" dt="2022-05-15T21:40:05.307" v="3241" actId="1076"/>
          <ac:picMkLst>
            <pc:docMk/>
            <pc:sldMk cId="2668365841" sldId="364"/>
            <ac:picMk id="7" creationId="{FFF69BA2-BE59-28F6-3EC3-0169FD719AE7}"/>
          </ac:picMkLst>
        </pc:picChg>
      </pc:sldChg>
      <pc:sldChg chg="modSp mod modTransition">
        <pc:chgData name="Oliver Geisel" userId="fca0ce45c265b2ff" providerId="LiveId" clId="{FA9BC93B-223B-45EC-A5C8-D62CF12C949D}" dt="2022-05-22T17:27:49.487" v="4977" actId="1076"/>
        <pc:sldMkLst>
          <pc:docMk/>
          <pc:sldMk cId="1193037304" sldId="365"/>
        </pc:sldMkLst>
        <pc:spChg chg="mod">
          <ac:chgData name="Oliver Geisel" userId="fca0ce45c265b2ff" providerId="LiveId" clId="{FA9BC93B-223B-45EC-A5C8-D62CF12C949D}" dt="2022-05-15T21:17:50.048" v="3078" actId="14100"/>
          <ac:spMkLst>
            <pc:docMk/>
            <pc:sldMk cId="1193037304" sldId="365"/>
            <ac:spMk id="12" creationId="{50C25506-31ED-655F-D3C4-D2119E871EBC}"/>
          </ac:spMkLst>
        </pc:spChg>
        <pc:spChg chg="mod">
          <ac:chgData name="Oliver Geisel" userId="fca0ce45c265b2ff" providerId="LiveId" clId="{FA9BC93B-223B-45EC-A5C8-D62CF12C949D}" dt="2022-05-22T17:27:49.487" v="4977" actId="1076"/>
          <ac:spMkLst>
            <pc:docMk/>
            <pc:sldMk cId="1193037304" sldId="365"/>
            <ac:spMk id="18" creationId="{4DC7E2A7-9048-278C-FD5F-8F8A39DE479D}"/>
          </ac:spMkLst>
        </pc:spChg>
      </pc:sldChg>
      <pc:sldChg chg="addSp delSp modSp mod modTransition modAnim modNotesTx">
        <pc:chgData name="Oliver Geisel" userId="fca0ce45c265b2ff" providerId="LiveId" clId="{FA9BC93B-223B-45EC-A5C8-D62CF12C949D}" dt="2022-05-12T20:21:47.988" v="1694" actId="20577"/>
        <pc:sldMkLst>
          <pc:docMk/>
          <pc:sldMk cId="2277000406" sldId="366"/>
        </pc:sldMkLst>
        <pc:spChg chg="mod">
          <ac:chgData name="Oliver Geisel" userId="fca0ce45c265b2ff" providerId="LiveId" clId="{FA9BC93B-223B-45EC-A5C8-D62CF12C949D}" dt="2022-05-12T20:21:47.988" v="1694" actId="20577"/>
          <ac:spMkLst>
            <pc:docMk/>
            <pc:sldMk cId="2277000406" sldId="366"/>
            <ac:spMk id="2" creationId="{D82EBF65-5751-12D8-9078-82B446966051}"/>
          </ac:spMkLst>
        </pc:spChg>
        <pc:spChg chg="add del mod">
          <ac:chgData name="Oliver Geisel" userId="fca0ce45c265b2ff" providerId="LiveId" clId="{FA9BC93B-223B-45EC-A5C8-D62CF12C949D}" dt="2022-05-12T18:01:00.564" v="1268" actId="20577"/>
          <ac:spMkLst>
            <pc:docMk/>
            <pc:sldMk cId="2277000406" sldId="366"/>
            <ac:spMk id="3" creationId="{7F9DEB88-1E5D-E9EB-D396-296A5C996225}"/>
          </ac:spMkLst>
        </pc:spChg>
        <pc:picChg chg="add del mod modCrop">
          <ac:chgData name="Oliver Geisel" userId="fca0ce45c265b2ff" providerId="LiveId" clId="{FA9BC93B-223B-45EC-A5C8-D62CF12C949D}" dt="2022-05-12T17:59:51.767" v="1180" actId="931"/>
          <ac:picMkLst>
            <pc:docMk/>
            <pc:sldMk cId="2277000406" sldId="366"/>
            <ac:picMk id="5" creationId="{5377A965-68E4-64FA-F298-C079E1CBB5FF}"/>
          </ac:picMkLst>
        </pc:picChg>
        <pc:picChg chg="add mod">
          <ac:chgData name="Oliver Geisel" userId="fca0ce45c265b2ff" providerId="LiveId" clId="{FA9BC93B-223B-45EC-A5C8-D62CF12C949D}" dt="2022-05-12T18:24:39.288" v="1512" actId="1076"/>
          <ac:picMkLst>
            <pc:docMk/>
            <pc:sldMk cId="2277000406" sldId="366"/>
            <ac:picMk id="6" creationId="{27ABAC97-A4C9-57C0-8070-2E51374C9908}"/>
          </ac:picMkLst>
        </pc:picChg>
      </pc:sldChg>
      <pc:sldChg chg="addSp delSp modSp mod modTransition modAnim">
        <pc:chgData name="Oliver Geisel" userId="fca0ce45c265b2ff" providerId="LiveId" clId="{FA9BC93B-223B-45EC-A5C8-D62CF12C949D}" dt="2022-05-20T21:28:52.593" v="4511"/>
        <pc:sldMkLst>
          <pc:docMk/>
          <pc:sldMk cId="3661176916" sldId="367"/>
        </pc:sldMkLst>
        <pc:spChg chg="del">
          <ac:chgData name="Oliver Geisel" userId="fca0ce45c265b2ff" providerId="LiveId" clId="{FA9BC93B-223B-45EC-A5C8-D62CF12C949D}" dt="2022-05-20T21:24:39.678" v="4454" actId="931"/>
          <ac:spMkLst>
            <pc:docMk/>
            <pc:sldMk cId="3661176916" sldId="367"/>
            <ac:spMk id="3" creationId="{005E7A05-0D8E-4ED4-AC83-EB3AF2664D20}"/>
          </ac:spMkLst>
        </pc:spChg>
        <pc:spChg chg="add mod">
          <ac:chgData name="Oliver Geisel" userId="fca0ce45c265b2ff" providerId="LiveId" clId="{FA9BC93B-223B-45EC-A5C8-D62CF12C949D}" dt="2022-05-20T21:27:58.870" v="4497" actId="1076"/>
          <ac:spMkLst>
            <pc:docMk/>
            <pc:sldMk cId="3661176916" sldId="367"/>
            <ac:spMk id="12" creationId="{120ABBDC-E3F0-8ED6-2633-5AC35103DDF1}"/>
          </ac:spMkLst>
        </pc:spChg>
        <pc:spChg chg="add mod">
          <ac:chgData name="Oliver Geisel" userId="fca0ce45c265b2ff" providerId="LiveId" clId="{FA9BC93B-223B-45EC-A5C8-D62CF12C949D}" dt="2022-05-20T21:28:03.577" v="4499" actId="1076"/>
          <ac:spMkLst>
            <pc:docMk/>
            <pc:sldMk cId="3661176916" sldId="367"/>
            <ac:spMk id="13" creationId="{62215922-CC3B-E890-2ACA-8D8925234A9C}"/>
          </ac:spMkLst>
        </pc:spChg>
        <pc:picChg chg="del mod">
          <ac:chgData name="Oliver Geisel" userId="fca0ce45c265b2ff" providerId="LiveId" clId="{FA9BC93B-223B-45EC-A5C8-D62CF12C949D}" dt="2022-05-20T21:24:02.377" v="4452" actId="478"/>
          <ac:picMkLst>
            <pc:docMk/>
            <pc:sldMk cId="3661176916" sldId="367"/>
            <ac:picMk id="4" creationId="{2D146EA2-3EBF-4F86-AF1E-6621372E608C}"/>
          </ac:picMkLst>
        </pc:picChg>
        <pc:picChg chg="add mod">
          <ac:chgData name="Oliver Geisel" userId="fca0ce45c265b2ff" providerId="LiveId" clId="{FA9BC93B-223B-45EC-A5C8-D62CF12C949D}" dt="2022-05-20T21:25:56.747" v="4469" actId="1076"/>
          <ac:picMkLst>
            <pc:docMk/>
            <pc:sldMk cId="3661176916" sldId="367"/>
            <ac:picMk id="7" creationId="{7D4E0F33-8C3F-A2BF-CAE1-26D5D2A6A76B}"/>
          </ac:picMkLst>
        </pc:picChg>
        <pc:picChg chg="add mod modCrop">
          <ac:chgData name="Oliver Geisel" userId="fca0ce45c265b2ff" providerId="LiveId" clId="{FA9BC93B-223B-45EC-A5C8-D62CF12C949D}" dt="2022-05-20T21:27:33.586" v="4490" actId="1076"/>
          <ac:picMkLst>
            <pc:docMk/>
            <pc:sldMk cId="3661176916" sldId="367"/>
            <ac:picMk id="9" creationId="{3992EF69-235F-DFDF-466A-CA7601021415}"/>
          </ac:picMkLst>
        </pc:picChg>
        <pc:picChg chg="add del mod modCrop">
          <ac:chgData name="Oliver Geisel" userId="fca0ce45c265b2ff" providerId="LiveId" clId="{FA9BC93B-223B-45EC-A5C8-D62CF12C949D}" dt="2022-05-20T21:28:04.541" v="4500" actId="1076"/>
          <ac:picMkLst>
            <pc:docMk/>
            <pc:sldMk cId="3661176916" sldId="367"/>
            <ac:picMk id="11" creationId="{F63E175E-635F-A320-C1F6-D0D5F8619402}"/>
          </ac:picMkLst>
        </pc:picChg>
        <pc:inkChg chg="del">
          <ac:chgData name="Oliver Geisel" userId="fca0ce45c265b2ff" providerId="LiveId" clId="{FA9BC93B-223B-45EC-A5C8-D62CF12C949D}" dt="2022-05-20T21:24:04.335" v="4453" actId="478"/>
          <ac:inkMkLst>
            <pc:docMk/>
            <pc:sldMk cId="3661176916" sldId="367"/>
            <ac:inkMk id="5" creationId="{5742CF2B-3EA2-E980-530F-4C7EF2E1451C}"/>
          </ac:inkMkLst>
        </pc:inkChg>
      </pc:sldChg>
      <pc:sldChg chg="addSp delSp modSp mod modClrScheme modShow chgLayout">
        <pc:chgData name="Oliver Geisel" userId="fca0ce45c265b2ff" providerId="LiveId" clId="{FA9BC93B-223B-45EC-A5C8-D62CF12C949D}" dt="2022-05-12T16:32:42.767" v="1161" actId="207"/>
        <pc:sldMkLst>
          <pc:docMk/>
          <pc:sldMk cId="960344079" sldId="368"/>
        </pc:sldMkLst>
        <pc:spChg chg="mod ord">
          <ac:chgData name="Oliver Geisel" userId="fca0ce45c265b2ff" providerId="LiveId" clId="{FA9BC93B-223B-45EC-A5C8-D62CF12C949D}" dt="2022-05-12T15:22:29.971" v="435" actId="207"/>
          <ac:spMkLst>
            <pc:docMk/>
            <pc:sldMk cId="960344079" sldId="368"/>
            <ac:spMk id="2" creationId="{7B00D26A-37E3-151E-5322-2A0DB91670B6}"/>
          </ac:spMkLst>
        </pc:spChg>
        <pc:spChg chg="mod ord">
          <ac:chgData name="Oliver Geisel" userId="fca0ce45c265b2ff" providerId="LiveId" clId="{FA9BC93B-223B-45EC-A5C8-D62CF12C949D}" dt="2022-05-12T16:32:42.767" v="1161" actId="207"/>
          <ac:spMkLst>
            <pc:docMk/>
            <pc:sldMk cId="960344079" sldId="368"/>
            <ac:spMk id="3" creationId="{22315E0C-20D2-21F9-0BCA-5589DC79E81A}"/>
          </ac:spMkLst>
        </pc:spChg>
        <pc:spChg chg="add del mod ord">
          <ac:chgData name="Oliver Geisel" userId="fca0ce45c265b2ff" providerId="LiveId" clId="{FA9BC93B-223B-45EC-A5C8-D62CF12C949D}" dt="2022-05-12T15:16:00.525" v="368" actId="700"/>
          <ac:spMkLst>
            <pc:docMk/>
            <pc:sldMk cId="960344079" sldId="368"/>
            <ac:spMk id="4" creationId="{A98412BC-92FB-F7E2-FB1B-546A7E24EF82}"/>
          </ac:spMkLst>
        </pc:spChg>
        <pc:spChg chg="add del mod ord">
          <ac:chgData name="Oliver Geisel" userId="fca0ce45c265b2ff" providerId="LiveId" clId="{FA9BC93B-223B-45EC-A5C8-D62CF12C949D}" dt="2022-05-12T15:16:00.525" v="368" actId="700"/>
          <ac:spMkLst>
            <pc:docMk/>
            <pc:sldMk cId="960344079" sldId="368"/>
            <ac:spMk id="5" creationId="{278490BF-82D8-AC06-29F1-6DA3347E139C}"/>
          </ac:spMkLst>
        </pc:spChg>
        <pc:spChg chg="add del mod ord">
          <ac:chgData name="Oliver Geisel" userId="fca0ce45c265b2ff" providerId="LiveId" clId="{FA9BC93B-223B-45EC-A5C8-D62CF12C949D}" dt="2022-05-12T15:16:00.525" v="368" actId="700"/>
          <ac:spMkLst>
            <pc:docMk/>
            <pc:sldMk cId="960344079" sldId="368"/>
            <ac:spMk id="6" creationId="{50984684-7CBB-D08B-222E-7D2BDCFB071C}"/>
          </ac:spMkLst>
        </pc:spChg>
        <pc:spChg chg="add del mod ord">
          <ac:chgData name="Oliver Geisel" userId="fca0ce45c265b2ff" providerId="LiveId" clId="{FA9BC93B-223B-45EC-A5C8-D62CF12C949D}" dt="2022-05-12T15:16:00.525" v="368" actId="700"/>
          <ac:spMkLst>
            <pc:docMk/>
            <pc:sldMk cId="960344079" sldId="368"/>
            <ac:spMk id="7" creationId="{E4365A98-EC02-C57A-772A-40305C27372F}"/>
          </ac:spMkLst>
        </pc:spChg>
        <pc:spChg chg="add del mod ord">
          <ac:chgData name="Oliver Geisel" userId="fca0ce45c265b2ff" providerId="LiveId" clId="{FA9BC93B-223B-45EC-A5C8-D62CF12C949D}" dt="2022-05-12T15:16:47.401" v="374" actId="700"/>
          <ac:spMkLst>
            <pc:docMk/>
            <pc:sldMk cId="960344079" sldId="368"/>
            <ac:spMk id="8" creationId="{67BD995F-8DD6-0E3E-BE00-1319C2B17566}"/>
          </ac:spMkLst>
        </pc:spChg>
        <pc:spChg chg="add del mod ord">
          <ac:chgData name="Oliver Geisel" userId="fca0ce45c265b2ff" providerId="LiveId" clId="{FA9BC93B-223B-45EC-A5C8-D62CF12C949D}" dt="2022-05-12T15:16:47.401" v="374" actId="700"/>
          <ac:spMkLst>
            <pc:docMk/>
            <pc:sldMk cId="960344079" sldId="368"/>
            <ac:spMk id="9" creationId="{087E1763-D990-9E9C-5496-753668878912}"/>
          </ac:spMkLst>
        </pc:spChg>
        <pc:spChg chg="add del mod ord">
          <ac:chgData name="Oliver Geisel" userId="fca0ce45c265b2ff" providerId="LiveId" clId="{FA9BC93B-223B-45EC-A5C8-D62CF12C949D}" dt="2022-05-12T15:16:47.401" v="374" actId="700"/>
          <ac:spMkLst>
            <pc:docMk/>
            <pc:sldMk cId="960344079" sldId="368"/>
            <ac:spMk id="10" creationId="{2E695B43-CA77-203F-BA49-108EAC8228C1}"/>
          </ac:spMkLst>
        </pc:spChg>
        <pc:spChg chg="add del mod ord">
          <ac:chgData name="Oliver Geisel" userId="fca0ce45c265b2ff" providerId="LiveId" clId="{FA9BC93B-223B-45EC-A5C8-D62CF12C949D}" dt="2022-05-12T15:16:47.401" v="374" actId="700"/>
          <ac:spMkLst>
            <pc:docMk/>
            <pc:sldMk cId="960344079" sldId="368"/>
            <ac:spMk id="11" creationId="{479C88BF-9BB9-1D86-B9FE-B93C79C3FC3D}"/>
          </ac:spMkLst>
        </pc:spChg>
      </pc:sldChg>
      <pc:sldChg chg="addSp delSp modSp mod modTransition">
        <pc:chgData name="Oliver Geisel" userId="fca0ce45c265b2ff" providerId="LiveId" clId="{FA9BC93B-223B-45EC-A5C8-D62CF12C949D}" dt="2022-05-12T20:21:45.911" v="1693" actId="20577"/>
        <pc:sldMkLst>
          <pc:docMk/>
          <pc:sldMk cId="3581264653" sldId="369"/>
        </pc:sldMkLst>
        <pc:spChg chg="mod">
          <ac:chgData name="Oliver Geisel" userId="fca0ce45c265b2ff" providerId="LiveId" clId="{FA9BC93B-223B-45EC-A5C8-D62CF12C949D}" dt="2022-05-12T20:21:45.911" v="1693" actId="20577"/>
          <ac:spMkLst>
            <pc:docMk/>
            <pc:sldMk cId="3581264653" sldId="369"/>
            <ac:spMk id="2" creationId="{F50F1F66-C72F-8E08-C617-643DE8753B27}"/>
          </ac:spMkLst>
        </pc:spChg>
        <pc:spChg chg="del">
          <ac:chgData name="Oliver Geisel" userId="fca0ce45c265b2ff" providerId="LiveId" clId="{FA9BC93B-223B-45EC-A5C8-D62CF12C949D}" dt="2022-05-12T18:20:26.377" v="1506" actId="931"/>
          <ac:spMkLst>
            <pc:docMk/>
            <pc:sldMk cId="3581264653" sldId="369"/>
            <ac:spMk id="3" creationId="{3ED71F73-0E83-CF94-7A4D-80E65226DD17}"/>
          </ac:spMkLst>
        </pc:spChg>
        <pc:spChg chg="add mod">
          <ac:chgData name="Oliver Geisel" userId="fca0ce45c265b2ff" providerId="LiveId" clId="{FA9BC93B-223B-45EC-A5C8-D62CF12C949D}" dt="2022-05-12T18:20:47.194" v="1510" actId="478"/>
          <ac:spMkLst>
            <pc:docMk/>
            <pc:sldMk cId="3581264653" sldId="369"/>
            <ac:spMk id="9" creationId="{B901B0EF-34D2-3DEF-E714-39AFF913037B}"/>
          </ac:spMkLst>
        </pc:spChg>
        <pc:picChg chg="add del mod">
          <ac:chgData name="Oliver Geisel" userId="fca0ce45c265b2ff" providerId="LiveId" clId="{FA9BC93B-223B-45EC-A5C8-D62CF12C949D}" dt="2022-05-12T18:20:47.194" v="1510" actId="478"/>
          <ac:picMkLst>
            <pc:docMk/>
            <pc:sldMk cId="3581264653" sldId="369"/>
            <ac:picMk id="5" creationId="{56FF0803-6A75-1072-F454-7D8982C8644A}"/>
          </ac:picMkLst>
        </pc:picChg>
        <pc:picChg chg="add mod">
          <ac:chgData name="Oliver Geisel" userId="fca0ce45c265b2ff" providerId="LiveId" clId="{FA9BC93B-223B-45EC-A5C8-D62CF12C949D}" dt="2022-05-12T18:29:37.608" v="1647" actId="1076"/>
          <ac:picMkLst>
            <pc:docMk/>
            <pc:sldMk cId="3581264653" sldId="369"/>
            <ac:picMk id="7" creationId="{A5798E11-AD96-202E-62FE-F0252CBAB3CC}"/>
          </ac:picMkLst>
        </pc:picChg>
      </pc:sldChg>
      <pc:sldChg chg="addSp delSp modSp mod modTransition">
        <pc:chgData name="Oliver Geisel" userId="fca0ce45c265b2ff" providerId="LiveId" clId="{FA9BC93B-223B-45EC-A5C8-D62CF12C949D}" dt="2022-05-12T20:21:42.945" v="1692" actId="20577"/>
        <pc:sldMkLst>
          <pc:docMk/>
          <pc:sldMk cId="3753958526" sldId="370"/>
        </pc:sldMkLst>
        <pc:spChg chg="mod">
          <ac:chgData name="Oliver Geisel" userId="fca0ce45c265b2ff" providerId="LiveId" clId="{FA9BC93B-223B-45EC-A5C8-D62CF12C949D}" dt="2022-05-12T20:21:42.945" v="1692" actId="20577"/>
          <ac:spMkLst>
            <pc:docMk/>
            <pc:sldMk cId="3753958526" sldId="370"/>
            <ac:spMk id="2" creationId="{4859620B-7B23-B2A4-CD90-01241C9292E6}"/>
          </ac:spMkLst>
        </pc:spChg>
        <pc:spChg chg="del">
          <ac:chgData name="Oliver Geisel" userId="fca0ce45c265b2ff" providerId="LiveId" clId="{FA9BC93B-223B-45EC-A5C8-D62CF12C949D}" dt="2022-05-12T18:29:05.166" v="1641" actId="931"/>
          <ac:spMkLst>
            <pc:docMk/>
            <pc:sldMk cId="3753958526" sldId="370"/>
            <ac:spMk id="3" creationId="{DD2C0C38-8B3A-AF68-1683-83B91BC18940}"/>
          </ac:spMkLst>
        </pc:spChg>
        <pc:picChg chg="add mod">
          <ac:chgData name="Oliver Geisel" userId="fca0ce45c265b2ff" providerId="LiveId" clId="{FA9BC93B-223B-45EC-A5C8-D62CF12C949D}" dt="2022-05-12T18:29:12.767" v="1645" actId="1076"/>
          <ac:picMkLst>
            <pc:docMk/>
            <pc:sldMk cId="3753958526" sldId="370"/>
            <ac:picMk id="5" creationId="{FEC3C1DC-3F96-E88F-8599-38C26B759C83}"/>
          </ac:picMkLst>
        </pc:picChg>
      </pc:sldChg>
      <pc:sldChg chg="new del">
        <pc:chgData name="Oliver Geisel" userId="fca0ce45c265b2ff" providerId="LiveId" clId="{FA9BC93B-223B-45EC-A5C8-D62CF12C949D}" dt="2022-05-12T16:32:37.540" v="1160" actId="2696"/>
        <pc:sldMkLst>
          <pc:docMk/>
          <pc:sldMk cId="1294275401" sldId="371"/>
        </pc:sldMkLst>
      </pc:sldChg>
      <pc:sldChg chg="addSp modSp add mod modTransition modAnim modNotesTx">
        <pc:chgData name="Oliver Geisel" userId="fca0ce45c265b2ff" providerId="LiveId" clId="{FA9BC93B-223B-45EC-A5C8-D62CF12C949D}" dt="2022-05-12T20:21:38.648" v="1691" actId="20577"/>
        <pc:sldMkLst>
          <pc:docMk/>
          <pc:sldMk cId="2121334427" sldId="371"/>
        </pc:sldMkLst>
        <pc:spChg chg="mod">
          <ac:chgData name="Oliver Geisel" userId="fca0ce45c265b2ff" providerId="LiveId" clId="{FA9BC93B-223B-45EC-A5C8-D62CF12C949D}" dt="2022-05-12T20:21:38.648" v="1691" actId="20577"/>
          <ac:spMkLst>
            <pc:docMk/>
            <pc:sldMk cId="2121334427" sldId="371"/>
            <ac:spMk id="2" creationId="{4859620B-7B23-B2A4-CD90-01241C9292E6}"/>
          </ac:spMkLst>
        </pc:spChg>
        <pc:spChg chg="mod">
          <ac:chgData name="Oliver Geisel" userId="fca0ce45c265b2ff" providerId="LiveId" clId="{FA9BC93B-223B-45EC-A5C8-D62CF12C949D}" dt="2022-05-12T18:26:52.584" v="1572" actId="20577"/>
          <ac:spMkLst>
            <pc:docMk/>
            <pc:sldMk cId="2121334427" sldId="371"/>
            <ac:spMk id="3" creationId="{DD2C0C38-8B3A-AF68-1683-83B91BC18940}"/>
          </ac:spMkLst>
        </pc:spChg>
        <pc:picChg chg="add mod">
          <ac:chgData name="Oliver Geisel" userId="fca0ce45c265b2ff" providerId="LiveId" clId="{FA9BC93B-223B-45EC-A5C8-D62CF12C949D}" dt="2022-05-12T18:26:00.561" v="1550" actId="1076"/>
          <ac:picMkLst>
            <pc:docMk/>
            <pc:sldMk cId="2121334427" sldId="371"/>
            <ac:picMk id="4" creationId="{14D57A29-5942-5304-8FD9-8D21452B706D}"/>
          </ac:picMkLst>
        </pc:picChg>
      </pc:sldChg>
      <pc:sldChg chg="new del ord">
        <pc:chgData name="Oliver Geisel" userId="fca0ce45c265b2ff" providerId="LiveId" clId="{FA9BC93B-223B-45EC-A5C8-D62CF12C949D}" dt="2022-05-12T18:25:17.059" v="1516" actId="2696"/>
        <pc:sldMkLst>
          <pc:docMk/>
          <pc:sldMk cId="3398609214" sldId="371"/>
        </pc:sldMkLst>
      </pc:sldChg>
      <pc:sldChg chg="modTransition">
        <pc:chgData name="Oliver Geisel" userId="fca0ce45c265b2ff" providerId="LiveId" clId="{FA9BC93B-223B-45EC-A5C8-D62CF12C949D}" dt="2022-05-15T22:30:48.241" v="3499"/>
        <pc:sldMkLst>
          <pc:docMk/>
          <pc:sldMk cId="1538224689" sldId="372"/>
        </pc:sldMkLst>
      </pc:sldChg>
      <pc:sldChg chg="new del">
        <pc:chgData name="Oliver Geisel" userId="fca0ce45c265b2ff" providerId="LiveId" clId="{FA9BC93B-223B-45EC-A5C8-D62CF12C949D}" dt="2022-05-12T15:48:59.512" v="1037" actId="680"/>
        <pc:sldMkLst>
          <pc:docMk/>
          <pc:sldMk cId="2188413983" sldId="372"/>
        </pc:sldMkLst>
      </pc:sldChg>
      <pc:sldChg chg="new del">
        <pc:chgData name="Oliver Geisel" userId="fca0ce45c265b2ff" providerId="LiveId" clId="{FA9BC93B-223B-45EC-A5C8-D62CF12C949D}" dt="2022-05-12T15:34:21.498" v="673" actId="47"/>
        <pc:sldMkLst>
          <pc:docMk/>
          <pc:sldMk cId="3917768655" sldId="372"/>
        </pc:sldMkLst>
      </pc:sldChg>
      <pc:sldChg chg="addSp delSp modSp new mod modTransition modClrScheme chgLayout">
        <pc:chgData name="Oliver Geisel" userId="fca0ce45c265b2ff" providerId="LiveId" clId="{FA9BC93B-223B-45EC-A5C8-D62CF12C949D}" dt="2022-05-15T22:28:31.627" v="3486"/>
        <pc:sldMkLst>
          <pc:docMk/>
          <pc:sldMk cId="1893793629" sldId="373"/>
        </pc:sldMkLst>
        <pc:spChg chg="mod ord">
          <ac:chgData name="Oliver Geisel" userId="fca0ce45c265b2ff" providerId="LiveId" clId="{FA9BC93B-223B-45EC-A5C8-D62CF12C949D}" dt="2022-05-15T21:51:55.383" v="3324" actId="700"/>
          <ac:spMkLst>
            <pc:docMk/>
            <pc:sldMk cId="1893793629" sldId="373"/>
            <ac:spMk id="2" creationId="{3FB53519-F53F-F8C2-1EC5-FDFB05DE72E8}"/>
          </ac:spMkLst>
        </pc:spChg>
        <pc:spChg chg="mod ord">
          <ac:chgData name="Oliver Geisel" userId="fca0ce45c265b2ff" providerId="LiveId" clId="{FA9BC93B-223B-45EC-A5C8-D62CF12C949D}" dt="2022-05-15T22:01:11.708" v="3424" actId="20577"/>
          <ac:spMkLst>
            <pc:docMk/>
            <pc:sldMk cId="1893793629" sldId="373"/>
            <ac:spMk id="3" creationId="{F2A251A9-9FB3-51E8-AA28-7A30B2E4C070}"/>
          </ac:spMkLst>
        </pc:spChg>
        <pc:spChg chg="add del mod ord">
          <ac:chgData name="Oliver Geisel" userId="fca0ce45c265b2ff" providerId="LiveId" clId="{FA9BC93B-223B-45EC-A5C8-D62CF12C949D}" dt="2022-05-15T21:51:30.418" v="3321" actId="700"/>
          <ac:spMkLst>
            <pc:docMk/>
            <pc:sldMk cId="1893793629" sldId="373"/>
            <ac:spMk id="10" creationId="{93880682-AFAD-AEEE-9AE1-283837E7D5F4}"/>
          </ac:spMkLst>
        </pc:spChg>
        <pc:spChg chg="add del mod ord">
          <ac:chgData name="Oliver Geisel" userId="fca0ce45c265b2ff" providerId="LiveId" clId="{FA9BC93B-223B-45EC-A5C8-D62CF12C949D}" dt="2022-05-15T21:51:55.383" v="3324" actId="700"/>
          <ac:spMkLst>
            <pc:docMk/>
            <pc:sldMk cId="1893793629" sldId="373"/>
            <ac:spMk id="11" creationId="{50A18637-7C69-A461-48EF-6C749C9B165A}"/>
          </ac:spMkLst>
        </pc:spChg>
        <pc:spChg chg="add mod ord">
          <ac:chgData name="Oliver Geisel" userId="fca0ce45c265b2ff" providerId="LiveId" clId="{FA9BC93B-223B-45EC-A5C8-D62CF12C949D}" dt="2022-05-15T21:51:57.416" v="3325"/>
          <ac:spMkLst>
            <pc:docMk/>
            <pc:sldMk cId="1893793629" sldId="373"/>
            <ac:spMk id="12" creationId="{B9D6E87F-EE64-98D5-7C04-C41F7D6CA87F}"/>
          </ac:spMkLst>
        </pc:spChg>
        <pc:spChg chg="add del">
          <ac:chgData name="Oliver Geisel" userId="fca0ce45c265b2ff" providerId="LiveId" clId="{FA9BC93B-223B-45EC-A5C8-D62CF12C949D}" dt="2022-05-15T21:52:04.150" v="3327" actId="22"/>
          <ac:spMkLst>
            <pc:docMk/>
            <pc:sldMk cId="1893793629" sldId="373"/>
            <ac:spMk id="14" creationId="{FF491977-55C6-6804-6473-CEBD8C81AF2B}"/>
          </ac:spMkLst>
        </pc:spChg>
        <pc:picChg chg="add del mod">
          <ac:chgData name="Oliver Geisel" userId="fca0ce45c265b2ff" providerId="LiveId" clId="{FA9BC93B-223B-45EC-A5C8-D62CF12C949D}" dt="2022-05-15T21:48:55.137" v="3299" actId="478"/>
          <ac:picMkLst>
            <pc:docMk/>
            <pc:sldMk cId="1893793629" sldId="373"/>
            <ac:picMk id="5" creationId="{34A419B3-BB3F-D593-FC69-0159C543262A}"/>
          </ac:picMkLst>
        </pc:picChg>
        <pc:picChg chg="add del mod">
          <ac:chgData name="Oliver Geisel" userId="fca0ce45c265b2ff" providerId="LiveId" clId="{FA9BC93B-223B-45EC-A5C8-D62CF12C949D}" dt="2022-05-15T21:51:38.252" v="3322" actId="21"/>
          <ac:picMkLst>
            <pc:docMk/>
            <pc:sldMk cId="1893793629" sldId="373"/>
            <ac:picMk id="7" creationId="{789D7C26-E400-0E34-1998-56042E1B30E6}"/>
          </ac:picMkLst>
        </pc:picChg>
        <pc:picChg chg="add del mod">
          <ac:chgData name="Oliver Geisel" userId="fca0ce45c265b2ff" providerId="LiveId" clId="{FA9BC93B-223B-45EC-A5C8-D62CF12C949D}" dt="2022-05-15T21:51:38.252" v="3322" actId="21"/>
          <ac:picMkLst>
            <pc:docMk/>
            <pc:sldMk cId="1893793629" sldId="373"/>
            <ac:picMk id="9" creationId="{A93D91F7-A97D-D4C6-7CFC-413AF09DF0C4}"/>
          </ac:picMkLst>
        </pc:picChg>
        <pc:picChg chg="add mod">
          <ac:chgData name="Oliver Geisel" userId="fca0ce45c265b2ff" providerId="LiveId" clId="{FA9BC93B-223B-45EC-A5C8-D62CF12C949D}" dt="2022-05-15T21:52:13.010" v="3332" actId="1076"/>
          <ac:picMkLst>
            <pc:docMk/>
            <pc:sldMk cId="1893793629" sldId="373"/>
            <ac:picMk id="16" creationId="{A8C77772-4979-096A-2D93-E0825EC9B651}"/>
          </ac:picMkLst>
        </pc:picChg>
        <pc:picChg chg="add mod">
          <ac:chgData name="Oliver Geisel" userId="fca0ce45c265b2ff" providerId="LiveId" clId="{FA9BC93B-223B-45EC-A5C8-D62CF12C949D}" dt="2022-05-15T21:59:30.780" v="3334" actId="1076"/>
          <ac:picMkLst>
            <pc:docMk/>
            <pc:sldMk cId="1893793629" sldId="373"/>
            <ac:picMk id="18" creationId="{0F157F2A-99C7-1B23-D01A-3FB419B7C87E}"/>
          </ac:picMkLst>
        </pc:picChg>
        <pc:picChg chg="add mod">
          <ac:chgData name="Oliver Geisel" userId="fca0ce45c265b2ff" providerId="LiveId" clId="{FA9BC93B-223B-45EC-A5C8-D62CF12C949D}" dt="2022-05-15T21:59:48.233" v="3336" actId="1076"/>
          <ac:picMkLst>
            <pc:docMk/>
            <pc:sldMk cId="1893793629" sldId="373"/>
            <ac:picMk id="20" creationId="{D5DDB49C-12FE-31BF-629F-EB1F6E3237D2}"/>
          </ac:picMkLst>
        </pc:picChg>
        <pc:picChg chg="add mod">
          <ac:chgData name="Oliver Geisel" userId="fca0ce45c265b2ff" providerId="LiveId" clId="{FA9BC93B-223B-45EC-A5C8-D62CF12C949D}" dt="2022-05-15T22:09:03.704" v="3428" actId="1076"/>
          <ac:picMkLst>
            <pc:docMk/>
            <pc:sldMk cId="1893793629" sldId="373"/>
            <ac:picMk id="22" creationId="{840FB460-348E-F369-4EAB-23FF44040D21}"/>
          </ac:picMkLst>
        </pc:picChg>
        <pc:picChg chg="add mod">
          <ac:chgData name="Oliver Geisel" userId="fca0ce45c265b2ff" providerId="LiveId" clId="{FA9BC93B-223B-45EC-A5C8-D62CF12C949D}" dt="2022-05-15T22:10:24.754" v="3432" actId="1076"/>
          <ac:picMkLst>
            <pc:docMk/>
            <pc:sldMk cId="1893793629" sldId="373"/>
            <ac:picMk id="24" creationId="{6FB059DE-AB1B-FC68-C264-B675BEFA8133}"/>
          </ac:picMkLst>
        </pc:picChg>
      </pc:sldChg>
      <pc:sldMasterChg chg="addSp delSp modSp mod">
        <pc:chgData name="Oliver Geisel" userId="fca0ce45c265b2ff" providerId="LiveId" clId="{FA9BC93B-223B-45EC-A5C8-D62CF12C949D}" dt="2022-05-12T15:25:07.392" v="521" actId="20577"/>
        <pc:sldMasterMkLst>
          <pc:docMk/>
          <pc:sldMasterMk cId="1613376599" sldId="2147483677"/>
        </pc:sldMasterMkLst>
        <pc:spChg chg="add del mod">
          <ac:chgData name="Oliver Geisel" userId="fca0ce45c265b2ff" providerId="LiveId" clId="{FA9BC93B-223B-45EC-A5C8-D62CF12C949D}" dt="2022-05-12T15:25:07.392" v="521" actId="20577"/>
          <ac:spMkLst>
            <pc:docMk/>
            <pc:sldMasterMk cId="1613376599" sldId="2147483677"/>
            <ac:spMk id="4" creationId="{00000000-0000-0000-0000-000000000000}"/>
          </ac:spMkLst>
        </pc:spChg>
        <pc:spChg chg="add del">
          <ac:chgData name="Oliver Geisel" userId="fca0ce45c265b2ff" providerId="LiveId" clId="{FA9BC93B-223B-45EC-A5C8-D62CF12C949D}" dt="2022-05-12T15:22:10.722" v="406" actId="478"/>
          <ac:spMkLst>
            <pc:docMk/>
            <pc:sldMasterMk cId="1613376599" sldId="2147483677"/>
            <ac:spMk id="12" creationId="{00000000-0000-0000-0000-000000000000}"/>
          </ac:spMkLst>
        </pc:spChg>
      </pc:sldMasterChg>
    </pc:docChg>
  </pc:docChgLst>
  <pc:docChgLst>
    <pc:chgData name="Oliver Geisel" userId="fca0ce45c265b2ff" providerId="LiveId" clId="{7087B880-2D55-4C4C-8D42-636BFE91F26C}"/>
    <pc:docChg chg="undo custSel addSld delSld modSld sldOrd addSection modSection">
      <pc:chgData name="Oliver Geisel" userId="fca0ce45c265b2ff" providerId="LiveId" clId="{7087B880-2D55-4C4C-8D42-636BFE91F26C}" dt="2022-06-01T14:24:22.895" v="2890"/>
      <pc:docMkLst>
        <pc:docMk/>
      </pc:docMkLst>
      <pc:sldChg chg="modSp mod modShow">
        <pc:chgData name="Oliver Geisel" userId="fca0ce45c265b2ff" providerId="LiveId" clId="{7087B880-2D55-4C4C-8D42-636BFE91F26C}" dt="2022-05-27T20:43:22.321" v="320" actId="729"/>
        <pc:sldMkLst>
          <pc:docMk/>
          <pc:sldMk cId="3252843305" sldId="333"/>
        </pc:sldMkLst>
        <pc:spChg chg="mod">
          <ac:chgData name="Oliver Geisel" userId="fca0ce45c265b2ff" providerId="LiveId" clId="{7087B880-2D55-4C4C-8D42-636BFE91F26C}" dt="2022-05-27T19:28:01.911" v="173" actId="20577"/>
          <ac:spMkLst>
            <pc:docMk/>
            <pc:sldMk cId="3252843305" sldId="333"/>
            <ac:spMk id="3" creationId="{A902292F-2E07-43C6-87EB-402717585728}"/>
          </ac:spMkLst>
        </pc:spChg>
      </pc:sldChg>
      <pc:sldChg chg="addSp delSp modSp mod">
        <pc:chgData name="Oliver Geisel" userId="fca0ce45c265b2ff" providerId="LiveId" clId="{7087B880-2D55-4C4C-8D42-636BFE91F26C}" dt="2022-05-28T17:17:18.338" v="1742" actId="20577"/>
        <pc:sldMkLst>
          <pc:docMk/>
          <pc:sldMk cId="3300761231" sldId="335"/>
        </pc:sldMkLst>
        <pc:spChg chg="mod">
          <ac:chgData name="Oliver Geisel" userId="fca0ce45c265b2ff" providerId="LiveId" clId="{7087B880-2D55-4C4C-8D42-636BFE91F26C}" dt="2022-05-28T17:17:18.338" v="1742" actId="20577"/>
          <ac:spMkLst>
            <pc:docMk/>
            <pc:sldMk cId="3300761231" sldId="335"/>
            <ac:spMk id="3" creationId="{005E7A05-0D8E-4ED4-AC83-EB3AF2664D20}"/>
          </ac:spMkLst>
        </pc:spChg>
        <pc:picChg chg="mod">
          <ac:chgData name="Oliver Geisel" userId="fca0ce45c265b2ff" providerId="LiveId" clId="{7087B880-2D55-4C4C-8D42-636BFE91F26C}" dt="2022-05-27T23:05:22.840" v="665" actId="14100"/>
          <ac:picMkLst>
            <pc:docMk/>
            <pc:sldMk cId="3300761231" sldId="335"/>
            <ac:picMk id="9" creationId="{3619D2EE-DD80-157B-5490-2C4945B48AA5}"/>
          </ac:picMkLst>
        </pc:picChg>
        <pc:picChg chg="mod">
          <ac:chgData name="Oliver Geisel" userId="fca0ce45c265b2ff" providerId="LiveId" clId="{7087B880-2D55-4C4C-8D42-636BFE91F26C}" dt="2022-05-27T23:05:22.840" v="665" actId="14100"/>
          <ac:picMkLst>
            <pc:docMk/>
            <pc:sldMk cId="3300761231" sldId="335"/>
            <ac:picMk id="11" creationId="{09944F0F-B59E-DB3A-5F3F-3E32120C541D}"/>
          </ac:picMkLst>
        </pc:picChg>
        <pc:inkChg chg="add del">
          <ac:chgData name="Oliver Geisel" userId="fca0ce45c265b2ff" providerId="LiveId" clId="{7087B880-2D55-4C4C-8D42-636BFE91F26C}" dt="2022-05-27T23:05:02.822" v="662" actId="478"/>
          <ac:inkMkLst>
            <pc:docMk/>
            <pc:sldMk cId="3300761231" sldId="335"/>
            <ac:inkMk id="4" creationId="{67871AAD-5AD4-89BA-243B-B6A7C2E87C19}"/>
          </ac:inkMkLst>
        </pc:inkChg>
      </pc:sldChg>
      <pc:sldChg chg="addSp delSp modSp mod">
        <pc:chgData name="Oliver Geisel" userId="fca0ce45c265b2ff" providerId="LiveId" clId="{7087B880-2D55-4C4C-8D42-636BFE91F26C}" dt="2022-06-01T13:34:37.451" v="2534" actId="20577"/>
        <pc:sldMkLst>
          <pc:docMk/>
          <pc:sldMk cId="4119942905" sldId="336"/>
        </pc:sldMkLst>
        <pc:spChg chg="mod">
          <ac:chgData name="Oliver Geisel" userId="fca0ce45c265b2ff" providerId="LiveId" clId="{7087B880-2D55-4C4C-8D42-636BFE91F26C}" dt="2022-06-01T13:34:37.451" v="2534" actId="20577"/>
          <ac:spMkLst>
            <pc:docMk/>
            <pc:sldMk cId="4119942905" sldId="336"/>
            <ac:spMk id="9" creationId="{1116343A-B979-A099-AE71-C8C30C43BEBB}"/>
          </ac:spMkLst>
        </pc:spChg>
        <pc:spChg chg="mod">
          <ac:chgData name="Oliver Geisel" userId="fca0ce45c265b2ff" providerId="LiveId" clId="{7087B880-2D55-4C4C-8D42-636BFE91F26C}" dt="2022-05-27T23:04:06.626" v="660" actId="207"/>
          <ac:spMkLst>
            <pc:docMk/>
            <pc:sldMk cId="4119942905" sldId="336"/>
            <ac:spMk id="13" creationId="{2A675EF8-0090-3A9E-DCB2-9C01C506874C}"/>
          </ac:spMkLst>
        </pc:spChg>
        <pc:inkChg chg="add del">
          <ac:chgData name="Oliver Geisel" userId="fca0ce45c265b2ff" providerId="LiveId" clId="{7087B880-2D55-4C4C-8D42-636BFE91F26C}" dt="2022-05-27T23:03:37.570" v="656" actId="478"/>
          <ac:inkMkLst>
            <pc:docMk/>
            <pc:sldMk cId="4119942905" sldId="336"/>
            <ac:inkMk id="2" creationId="{7A2CBB2D-8E18-0450-08F8-77689106A4AF}"/>
          </ac:inkMkLst>
        </pc:inkChg>
      </pc:sldChg>
      <pc:sldChg chg="addSp delSp modSp mod">
        <pc:chgData name="Oliver Geisel" userId="fca0ce45c265b2ff" providerId="LiveId" clId="{7087B880-2D55-4C4C-8D42-636BFE91F26C}" dt="2022-05-27T23:04:48.876" v="661" actId="478"/>
        <pc:sldMkLst>
          <pc:docMk/>
          <pc:sldMk cId="2502112044" sldId="337"/>
        </pc:sldMkLst>
        <pc:spChg chg="mod">
          <ac:chgData name="Oliver Geisel" userId="fca0ce45c265b2ff" providerId="LiveId" clId="{7087B880-2D55-4C4C-8D42-636BFE91F26C}" dt="2022-05-27T20:41:07.419" v="280" actId="6549"/>
          <ac:spMkLst>
            <pc:docMk/>
            <pc:sldMk cId="2502112044" sldId="337"/>
            <ac:spMk id="3" creationId="{469E698F-AE7D-46B2-945F-908ABCDE2B8A}"/>
          </ac:spMkLst>
        </pc:spChg>
        <pc:inkChg chg="add del">
          <ac:chgData name="Oliver Geisel" userId="fca0ce45c265b2ff" providerId="LiveId" clId="{7087B880-2D55-4C4C-8D42-636BFE91F26C}" dt="2022-05-27T23:04:48.876" v="661" actId="478"/>
          <ac:inkMkLst>
            <pc:docMk/>
            <pc:sldMk cId="2502112044" sldId="337"/>
            <ac:inkMk id="4" creationId="{530BA760-D817-8FC2-5D56-5DBA7D602622}"/>
          </ac:inkMkLst>
        </pc:inkChg>
      </pc:sldChg>
      <pc:sldChg chg="addSp delSp modSp mod">
        <pc:chgData name="Oliver Geisel" userId="fca0ce45c265b2ff" providerId="LiveId" clId="{7087B880-2D55-4C4C-8D42-636BFE91F26C}" dt="2022-05-27T23:08:01.708" v="682" actId="1076"/>
        <pc:sldMkLst>
          <pc:docMk/>
          <pc:sldMk cId="1597610006" sldId="338"/>
        </pc:sldMkLst>
        <pc:spChg chg="mod">
          <ac:chgData name="Oliver Geisel" userId="fca0ce45c265b2ff" providerId="LiveId" clId="{7087B880-2D55-4C4C-8D42-636BFE91F26C}" dt="2022-05-27T23:07:50.663" v="679" actId="20577"/>
          <ac:spMkLst>
            <pc:docMk/>
            <pc:sldMk cId="1597610006" sldId="338"/>
            <ac:spMk id="3" creationId="{0E2BF4C1-08AB-48BF-867E-B24C48DC071E}"/>
          </ac:spMkLst>
        </pc:spChg>
        <pc:picChg chg="mod">
          <ac:chgData name="Oliver Geisel" userId="fca0ce45c265b2ff" providerId="LiveId" clId="{7087B880-2D55-4C4C-8D42-636BFE91F26C}" dt="2022-05-27T23:08:01.708" v="682" actId="1076"/>
          <ac:picMkLst>
            <pc:docMk/>
            <pc:sldMk cId="1597610006" sldId="338"/>
            <ac:picMk id="5" creationId="{2F202D9C-25F6-1284-A4D8-BD1A3EDF0EFF}"/>
          </ac:picMkLst>
        </pc:picChg>
        <pc:inkChg chg="add del">
          <ac:chgData name="Oliver Geisel" userId="fca0ce45c265b2ff" providerId="LiveId" clId="{7087B880-2D55-4C4C-8D42-636BFE91F26C}" dt="2022-05-27T23:07:53.677" v="680" actId="478"/>
          <ac:inkMkLst>
            <pc:docMk/>
            <pc:sldMk cId="1597610006" sldId="338"/>
            <ac:inkMk id="4" creationId="{E8B11B46-9879-AEFC-1D8E-7520F532DDB0}"/>
          </ac:inkMkLst>
        </pc:inkChg>
      </pc:sldChg>
      <pc:sldChg chg="modSp mod modNotesTx">
        <pc:chgData name="Oliver Geisel" userId="fca0ce45c265b2ff" providerId="LiveId" clId="{7087B880-2D55-4C4C-8D42-636BFE91F26C}" dt="2022-06-01T13:20:45.690" v="2482" actId="20577"/>
        <pc:sldMkLst>
          <pc:docMk/>
          <pc:sldMk cId="3128102120" sldId="340"/>
        </pc:sldMkLst>
        <pc:spChg chg="mod">
          <ac:chgData name="Oliver Geisel" userId="fca0ce45c265b2ff" providerId="LiveId" clId="{7087B880-2D55-4C4C-8D42-636BFE91F26C}" dt="2022-06-01T13:20:45.690" v="2482" actId="20577"/>
          <ac:spMkLst>
            <pc:docMk/>
            <pc:sldMk cId="3128102120" sldId="340"/>
            <ac:spMk id="3" creationId="{737B441E-4FEE-4B46-8717-E6698021A677}"/>
          </ac:spMkLst>
        </pc:spChg>
        <pc:spChg chg="mod">
          <ac:chgData name="Oliver Geisel" userId="fca0ce45c265b2ff" providerId="LiveId" clId="{7087B880-2D55-4C4C-8D42-636BFE91F26C}" dt="2022-06-01T13:20:21.483" v="2476" actId="14100"/>
          <ac:spMkLst>
            <pc:docMk/>
            <pc:sldMk cId="3128102120" sldId="340"/>
            <ac:spMk id="14" creationId="{7BA0AFD9-05CF-B55D-C8DA-320315710D9A}"/>
          </ac:spMkLst>
        </pc:spChg>
      </pc:sldChg>
      <pc:sldChg chg="modSp mod modTransition">
        <pc:chgData name="Oliver Geisel" userId="fca0ce45c265b2ff" providerId="LiveId" clId="{7087B880-2D55-4C4C-8D42-636BFE91F26C}" dt="2022-06-01T14:00:44.575" v="2585" actId="20577"/>
        <pc:sldMkLst>
          <pc:docMk/>
          <pc:sldMk cId="3047944291" sldId="342"/>
        </pc:sldMkLst>
        <pc:spChg chg="mod">
          <ac:chgData name="Oliver Geisel" userId="fca0ce45c265b2ff" providerId="LiveId" clId="{7087B880-2D55-4C4C-8D42-636BFE91F26C}" dt="2022-05-27T23:13:47.940" v="766" actId="20577"/>
          <ac:spMkLst>
            <pc:docMk/>
            <pc:sldMk cId="3047944291" sldId="342"/>
            <ac:spMk id="2" creationId="{2BAD601D-8730-4DB3-ACAC-4C5F7A0871E6}"/>
          </ac:spMkLst>
        </pc:spChg>
        <pc:spChg chg="mod">
          <ac:chgData name="Oliver Geisel" userId="fca0ce45c265b2ff" providerId="LiveId" clId="{7087B880-2D55-4C4C-8D42-636BFE91F26C}" dt="2022-06-01T14:00:44.575" v="2585" actId="20577"/>
          <ac:spMkLst>
            <pc:docMk/>
            <pc:sldMk cId="3047944291" sldId="342"/>
            <ac:spMk id="3" creationId="{C9DE73DE-8C66-4136-96D1-1CAD290B48F2}"/>
          </ac:spMkLst>
        </pc:spChg>
        <pc:picChg chg="mod">
          <ac:chgData name="Oliver Geisel" userId="fca0ce45c265b2ff" providerId="LiveId" clId="{7087B880-2D55-4C4C-8D42-636BFE91F26C}" dt="2022-05-28T22:33:54.973" v="2456" actId="1076"/>
          <ac:picMkLst>
            <pc:docMk/>
            <pc:sldMk cId="3047944291" sldId="342"/>
            <ac:picMk id="5" creationId="{7C95C4F6-BC58-738A-E706-3C21504D0BB8}"/>
          </ac:picMkLst>
        </pc:picChg>
        <pc:picChg chg="mod">
          <ac:chgData name="Oliver Geisel" userId="fca0ce45c265b2ff" providerId="LiveId" clId="{7087B880-2D55-4C4C-8D42-636BFE91F26C}" dt="2022-05-28T22:33:51.743" v="2455" actId="14100"/>
          <ac:picMkLst>
            <pc:docMk/>
            <pc:sldMk cId="3047944291" sldId="342"/>
            <ac:picMk id="7" creationId="{8A2DB33F-AA02-CB66-5B92-DDD2D2BEA941}"/>
          </ac:picMkLst>
        </pc:picChg>
      </pc:sldChg>
      <pc:sldChg chg="addSp delSp modSp mod">
        <pc:chgData name="Oliver Geisel" userId="fca0ce45c265b2ff" providerId="LiveId" clId="{7087B880-2D55-4C4C-8D42-636BFE91F26C}" dt="2022-05-27T23:01:31.043" v="624" actId="478"/>
        <pc:sldMkLst>
          <pc:docMk/>
          <pc:sldMk cId="3348030050" sldId="343"/>
        </pc:sldMkLst>
        <pc:spChg chg="mod">
          <ac:chgData name="Oliver Geisel" userId="fca0ce45c265b2ff" providerId="LiveId" clId="{7087B880-2D55-4C4C-8D42-636BFE91F26C}" dt="2022-05-27T20:43:12.679" v="319" actId="20577"/>
          <ac:spMkLst>
            <pc:docMk/>
            <pc:sldMk cId="3348030050" sldId="343"/>
            <ac:spMk id="3" creationId="{8574DA06-5CAE-4FAF-BDDF-260A7EB4CE70}"/>
          </ac:spMkLst>
        </pc:spChg>
        <pc:inkChg chg="add del">
          <ac:chgData name="Oliver Geisel" userId="fca0ce45c265b2ff" providerId="LiveId" clId="{7087B880-2D55-4C4C-8D42-636BFE91F26C}" dt="2022-05-27T23:01:31.043" v="624" actId="478"/>
          <ac:inkMkLst>
            <pc:docMk/>
            <pc:sldMk cId="3348030050" sldId="343"/>
            <ac:inkMk id="4" creationId="{8F7166AF-451C-7CA4-2E1F-1C41CF28F0D0}"/>
          </ac:inkMkLst>
        </pc:inkChg>
      </pc:sldChg>
      <pc:sldChg chg="modSp mod ord modNotesTx">
        <pc:chgData name="Oliver Geisel" userId="fca0ce45c265b2ff" providerId="LiveId" clId="{7087B880-2D55-4C4C-8D42-636BFE91F26C}" dt="2022-06-01T13:16:28.021" v="2464"/>
        <pc:sldMkLst>
          <pc:docMk/>
          <pc:sldMk cId="530378491" sldId="344"/>
        </pc:sldMkLst>
        <pc:spChg chg="mod">
          <ac:chgData name="Oliver Geisel" userId="fca0ce45c265b2ff" providerId="LiveId" clId="{7087B880-2D55-4C4C-8D42-636BFE91F26C}" dt="2022-05-28T16:24:17.586" v="1543" actId="6549"/>
          <ac:spMkLst>
            <pc:docMk/>
            <pc:sldMk cId="530378491" sldId="344"/>
            <ac:spMk id="3" creationId="{EB01F547-85E5-458C-9749-B9E6B919BD7F}"/>
          </ac:spMkLst>
        </pc:spChg>
      </pc:sldChg>
      <pc:sldChg chg="addSp modSp del mod ord modAnim">
        <pc:chgData name="Oliver Geisel" userId="fca0ce45c265b2ff" providerId="LiveId" clId="{7087B880-2D55-4C4C-8D42-636BFE91F26C}" dt="2022-05-27T23:31:15.782" v="951" actId="2696"/>
        <pc:sldMkLst>
          <pc:docMk/>
          <pc:sldMk cId="4169331687" sldId="346"/>
        </pc:sldMkLst>
        <pc:spChg chg="mod">
          <ac:chgData name="Oliver Geisel" userId="fca0ce45c265b2ff" providerId="LiveId" clId="{7087B880-2D55-4C4C-8D42-636BFE91F26C}" dt="2022-05-27T23:18:43.815" v="820" actId="403"/>
          <ac:spMkLst>
            <pc:docMk/>
            <pc:sldMk cId="4169331687" sldId="346"/>
            <ac:spMk id="3" creationId="{46387F56-6A75-4FA9-9017-760274115953}"/>
          </ac:spMkLst>
        </pc:spChg>
        <pc:spChg chg="add mod">
          <ac:chgData name="Oliver Geisel" userId="fca0ce45c265b2ff" providerId="LiveId" clId="{7087B880-2D55-4C4C-8D42-636BFE91F26C}" dt="2022-05-27T23:27:54.182" v="920" actId="1076"/>
          <ac:spMkLst>
            <pc:docMk/>
            <pc:sldMk cId="4169331687" sldId="346"/>
            <ac:spMk id="5" creationId="{682071AB-4FA8-4EDB-569F-AB748BA46E4E}"/>
          </ac:spMkLst>
        </pc:spChg>
        <pc:spChg chg="add mod">
          <ac:chgData name="Oliver Geisel" userId="fca0ce45c265b2ff" providerId="LiveId" clId="{7087B880-2D55-4C4C-8D42-636BFE91F26C}" dt="2022-05-27T23:27:47.174" v="919" actId="1076"/>
          <ac:spMkLst>
            <pc:docMk/>
            <pc:sldMk cId="4169331687" sldId="346"/>
            <ac:spMk id="6" creationId="{0ED11BBD-EC4B-3949-3C53-C8F53DABFFEE}"/>
          </ac:spMkLst>
        </pc:spChg>
      </pc:sldChg>
      <pc:sldChg chg="addSp delSp modSp mod">
        <pc:chgData name="Oliver Geisel" userId="fca0ce45c265b2ff" providerId="LiveId" clId="{7087B880-2D55-4C4C-8D42-636BFE91F26C}" dt="2022-05-27T19:32:09.436" v="208" actId="1037"/>
        <pc:sldMkLst>
          <pc:docMk/>
          <pc:sldMk cId="1993059840" sldId="347"/>
        </pc:sldMkLst>
        <pc:spChg chg="del mod">
          <ac:chgData name="Oliver Geisel" userId="fca0ce45c265b2ff" providerId="LiveId" clId="{7087B880-2D55-4C4C-8D42-636BFE91F26C}" dt="2022-05-27T19:31:31.267" v="177" actId="478"/>
          <ac:spMkLst>
            <pc:docMk/>
            <pc:sldMk cId="1993059840" sldId="347"/>
            <ac:spMk id="2" creationId="{45B498D8-45EC-4359-A2CE-99BA24367126}"/>
          </ac:spMkLst>
        </pc:spChg>
        <pc:spChg chg="add del mod">
          <ac:chgData name="Oliver Geisel" userId="fca0ce45c265b2ff" providerId="LiveId" clId="{7087B880-2D55-4C4C-8D42-636BFE91F26C}" dt="2022-05-27T19:31:44.195" v="180" actId="478"/>
          <ac:spMkLst>
            <pc:docMk/>
            <pc:sldMk cId="1993059840" sldId="347"/>
            <ac:spMk id="6" creationId="{63B6FFC0-0F1D-7B5B-5BA0-7F000235BE08}"/>
          </ac:spMkLst>
        </pc:spChg>
        <pc:spChg chg="add mod">
          <ac:chgData name="Oliver Geisel" userId="fca0ce45c265b2ff" providerId="LiveId" clId="{7087B880-2D55-4C4C-8D42-636BFE91F26C}" dt="2022-05-27T19:32:09.436" v="208" actId="1037"/>
          <ac:spMkLst>
            <pc:docMk/>
            <pc:sldMk cId="1993059840" sldId="347"/>
            <ac:spMk id="7" creationId="{B87D1731-0A6F-9760-1E6F-806ED1AF378F}"/>
          </ac:spMkLst>
        </pc:spChg>
      </pc:sldChg>
      <pc:sldChg chg="addSp delSp modSp mod">
        <pc:chgData name="Oliver Geisel" userId="fca0ce45c265b2ff" providerId="LiveId" clId="{7087B880-2D55-4C4C-8D42-636BFE91F26C}" dt="2022-05-27T19:32:13.581" v="209"/>
        <pc:sldMkLst>
          <pc:docMk/>
          <pc:sldMk cId="470587061" sldId="348"/>
        </pc:sldMkLst>
        <pc:spChg chg="del mod">
          <ac:chgData name="Oliver Geisel" userId="fca0ce45c265b2ff" providerId="LiveId" clId="{7087B880-2D55-4C4C-8D42-636BFE91F26C}" dt="2022-05-27T19:31:59.958" v="183" actId="478"/>
          <ac:spMkLst>
            <pc:docMk/>
            <pc:sldMk cId="470587061" sldId="348"/>
            <ac:spMk id="2" creationId="{45B498D8-45EC-4359-A2CE-99BA24367126}"/>
          </ac:spMkLst>
        </pc:spChg>
        <pc:spChg chg="add mod">
          <ac:chgData name="Oliver Geisel" userId="fca0ce45c265b2ff" providerId="LiveId" clId="{7087B880-2D55-4C4C-8D42-636BFE91F26C}" dt="2022-05-27T19:32:13.581" v="209"/>
          <ac:spMkLst>
            <pc:docMk/>
            <pc:sldMk cId="470587061" sldId="348"/>
            <ac:spMk id="5" creationId="{92641898-21CA-B5D8-DBC6-D114DB29AB51}"/>
          </ac:spMkLst>
        </pc:spChg>
      </pc:sldChg>
      <pc:sldChg chg="modSp mod">
        <pc:chgData name="Oliver Geisel" userId="fca0ce45c265b2ff" providerId="LiveId" clId="{7087B880-2D55-4C4C-8D42-636BFE91F26C}" dt="2022-06-01T14:04:49.326" v="2586" actId="20577"/>
        <pc:sldMkLst>
          <pc:docMk/>
          <pc:sldMk cId="3929840515" sldId="349"/>
        </pc:sldMkLst>
        <pc:spChg chg="mod">
          <ac:chgData name="Oliver Geisel" userId="fca0ce45c265b2ff" providerId="LiveId" clId="{7087B880-2D55-4C4C-8D42-636BFE91F26C}" dt="2022-05-28T22:30:23.594" v="2453" actId="20577"/>
          <ac:spMkLst>
            <pc:docMk/>
            <pc:sldMk cId="3929840515" sldId="349"/>
            <ac:spMk id="2" creationId="{189554B0-2AAD-4185-80B9-919F2F26FD47}"/>
          </ac:spMkLst>
        </pc:spChg>
        <pc:spChg chg="mod">
          <ac:chgData name="Oliver Geisel" userId="fca0ce45c265b2ff" providerId="LiveId" clId="{7087B880-2D55-4C4C-8D42-636BFE91F26C}" dt="2022-06-01T14:04:49.326" v="2586" actId="20577"/>
          <ac:spMkLst>
            <pc:docMk/>
            <pc:sldMk cId="3929840515" sldId="349"/>
            <ac:spMk id="3" creationId="{07010C2E-BFE2-46ED-80DB-2F51766E70AA}"/>
          </ac:spMkLst>
        </pc:spChg>
      </pc:sldChg>
      <pc:sldChg chg="modSp mod">
        <pc:chgData name="Oliver Geisel" userId="fca0ce45c265b2ff" providerId="LiveId" clId="{7087B880-2D55-4C4C-8D42-636BFE91F26C}" dt="2022-05-27T19:11:00.036" v="53" actId="20577"/>
        <pc:sldMkLst>
          <pc:docMk/>
          <pc:sldMk cId="3223614682" sldId="350"/>
        </pc:sldMkLst>
        <pc:spChg chg="mod">
          <ac:chgData name="Oliver Geisel" userId="fca0ce45c265b2ff" providerId="LiveId" clId="{7087B880-2D55-4C4C-8D42-636BFE91F26C}" dt="2022-05-27T19:11:00.036" v="53" actId="20577"/>
          <ac:spMkLst>
            <pc:docMk/>
            <pc:sldMk cId="3223614682" sldId="350"/>
            <ac:spMk id="3" creationId="{78B4419B-D0E7-4681-BD00-FE4463A08D26}"/>
          </ac:spMkLst>
        </pc:spChg>
      </pc:sldChg>
      <pc:sldChg chg="modSp mod">
        <pc:chgData name="Oliver Geisel" userId="fca0ce45c265b2ff" providerId="LiveId" clId="{7087B880-2D55-4C4C-8D42-636BFE91F26C}" dt="2022-06-01T14:08:46.471" v="2822" actId="20577"/>
        <pc:sldMkLst>
          <pc:docMk/>
          <pc:sldMk cId="723417310" sldId="352"/>
        </pc:sldMkLst>
        <pc:spChg chg="mod">
          <ac:chgData name="Oliver Geisel" userId="fca0ce45c265b2ff" providerId="LiveId" clId="{7087B880-2D55-4C4C-8D42-636BFE91F26C}" dt="2022-06-01T14:08:46.471" v="2822" actId="20577"/>
          <ac:spMkLst>
            <pc:docMk/>
            <pc:sldMk cId="723417310" sldId="352"/>
            <ac:spMk id="3" creationId="{78B4419B-D0E7-4681-BD00-FE4463A08D26}"/>
          </ac:spMkLst>
        </pc:spChg>
      </pc:sldChg>
      <pc:sldChg chg="modSp mod">
        <pc:chgData name="Oliver Geisel" userId="fca0ce45c265b2ff" providerId="LiveId" clId="{7087B880-2D55-4C4C-8D42-636BFE91F26C}" dt="2022-05-31T20:33:50.791" v="2459" actId="20577"/>
        <pc:sldMkLst>
          <pc:docMk/>
          <pc:sldMk cId="3214327596" sldId="353"/>
        </pc:sldMkLst>
        <pc:spChg chg="mod">
          <ac:chgData name="Oliver Geisel" userId="fca0ce45c265b2ff" providerId="LiveId" clId="{7087B880-2D55-4C4C-8D42-636BFE91F26C}" dt="2022-05-31T20:33:50.791" v="2459" actId="20577"/>
          <ac:spMkLst>
            <pc:docMk/>
            <pc:sldMk cId="3214327596" sldId="353"/>
            <ac:spMk id="2" creationId="{F2493D1A-6653-4FA3-B6F7-E0FBEAEC7B7E}"/>
          </ac:spMkLst>
        </pc:spChg>
      </pc:sldChg>
      <pc:sldChg chg="modSp mod">
        <pc:chgData name="Oliver Geisel" userId="fca0ce45c265b2ff" providerId="LiveId" clId="{7087B880-2D55-4C4C-8D42-636BFE91F26C}" dt="2022-05-27T19:15:03.375" v="171" actId="113"/>
        <pc:sldMkLst>
          <pc:docMk/>
          <pc:sldMk cId="3389557850" sldId="354"/>
        </pc:sldMkLst>
        <pc:spChg chg="mod">
          <ac:chgData name="Oliver Geisel" userId="fca0ce45c265b2ff" providerId="LiveId" clId="{7087B880-2D55-4C4C-8D42-636BFE91F26C}" dt="2022-05-27T19:15:03.375" v="171" actId="113"/>
          <ac:spMkLst>
            <pc:docMk/>
            <pc:sldMk cId="3389557850" sldId="354"/>
            <ac:spMk id="3" creationId="{D83ECC84-BF4E-4C83-9719-C58676C2733E}"/>
          </ac:spMkLst>
        </pc:spChg>
      </pc:sldChg>
      <pc:sldChg chg="modSp mod">
        <pc:chgData name="Oliver Geisel" userId="fca0ce45c265b2ff" providerId="LiveId" clId="{7087B880-2D55-4C4C-8D42-636BFE91F26C}" dt="2022-06-01T14:09:06.520" v="2828" actId="6549"/>
        <pc:sldMkLst>
          <pc:docMk/>
          <pc:sldMk cId="162552722" sldId="355"/>
        </pc:sldMkLst>
        <pc:spChg chg="mod">
          <ac:chgData name="Oliver Geisel" userId="fca0ce45c265b2ff" providerId="LiveId" clId="{7087B880-2D55-4C4C-8D42-636BFE91F26C}" dt="2022-06-01T14:09:06.520" v="2828" actId="6549"/>
          <ac:spMkLst>
            <pc:docMk/>
            <pc:sldMk cId="162552722" sldId="355"/>
            <ac:spMk id="2" creationId="{02F9B0DF-50BF-4F41-AC5E-7895A2781B11}"/>
          </ac:spMkLst>
        </pc:spChg>
      </pc:sldChg>
      <pc:sldChg chg="modSp mod ord">
        <pc:chgData name="Oliver Geisel" userId="fca0ce45c265b2ff" providerId="LiveId" clId="{7087B880-2D55-4C4C-8D42-636BFE91F26C}" dt="2022-06-01T13:59:40.632" v="2584" actId="20577"/>
        <pc:sldMkLst>
          <pc:docMk/>
          <pc:sldMk cId="3451812062" sldId="356"/>
        </pc:sldMkLst>
        <pc:spChg chg="mod">
          <ac:chgData name="Oliver Geisel" userId="fca0ce45c265b2ff" providerId="LiveId" clId="{7087B880-2D55-4C4C-8D42-636BFE91F26C}" dt="2022-06-01T13:57:35.485" v="2563" actId="20577"/>
          <ac:spMkLst>
            <pc:docMk/>
            <pc:sldMk cId="3451812062" sldId="356"/>
            <ac:spMk id="2" creationId="{CB811475-70A1-43B1-8AAF-7E375B26B581}"/>
          </ac:spMkLst>
        </pc:spChg>
        <pc:spChg chg="mod">
          <ac:chgData name="Oliver Geisel" userId="fca0ce45c265b2ff" providerId="LiveId" clId="{7087B880-2D55-4C4C-8D42-636BFE91F26C}" dt="2022-06-01T13:59:40.632" v="2584" actId="20577"/>
          <ac:spMkLst>
            <pc:docMk/>
            <pc:sldMk cId="3451812062" sldId="356"/>
            <ac:spMk id="3" creationId="{82F4D629-4EAE-4227-86E1-09E265A8C5E2}"/>
          </ac:spMkLst>
        </pc:spChg>
      </pc:sldChg>
      <pc:sldChg chg="del">
        <pc:chgData name="Oliver Geisel" userId="fca0ce45c265b2ff" providerId="LiveId" clId="{7087B880-2D55-4C4C-8D42-636BFE91F26C}" dt="2022-06-01T14:11:29.751" v="2829" actId="47"/>
        <pc:sldMkLst>
          <pc:docMk/>
          <pc:sldMk cId="4203445276" sldId="357"/>
        </pc:sldMkLst>
      </pc:sldChg>
      <pc:sldChg chg="modSp mod modNotesTx">
        <pc:chgData name="Oliver Geisel" userId="fca0ce45c265b2ff" providerId="LiveId" clId="{7087B880-2D55-4C4C-8D42-636BFE91F26C}" dt="2022-05-28T16:47:32.365" v="1659" actId="20577"/>
        <pc:sldMkLst>
          <pc:docMk/>
          <pc:sldMk cId="3722103599" sldId="358"/>
        </pc:sldMkLst>
        <pc:spChg chg="mod">
          <ac:chgData name="Oliver Geisel" userId="fca0ce45c265b2ff" providerId="LiveId" clId="{7087B880-2D55-4C4C-8D42-636BFE91F26C}" dt="2022-05-27T23:00:12.890" v="623" actId="20577"/>
          <ac:spMkLst>
            <pc:docMk/>
            <pc:sldMk cId="3722103599" sldId="358"/>
            <ac:spMk id="3" creationId="{5B4B5548-8B39-4D11-8826-8856898ED0EE}"/>
          </ac:spMkLst>
        </pc:spChg>
      </pc:sldChg>
      <pc:sldChg chg="modSp mod">
        <pc:chgData name="Oliver Geisel" userId="fca0ce45c265b2ff" providerId="LiveId" clId="{7087B880-2D55-4C4C-8D42-636BFE91F26C}" dt="2022-05-28T13:04:42.320" v="1347" actId="20577"/>
        <pc:sldMkLst>
          <pc:docMk/>
          <pc:sldMk cId="2608291667" sldId="359"/>
        </pc:sldMkLst>
        <pc:spChg chg="mod">
          <ac:chgData name="Oliver Geisel" userId="fca0ce45c265b2ff" providerId="LiveId" clId="{7087B880-2D55-4C4C-8D42-636BFE91F26C}" dt="2022-05-28T13:04:42.320" v="1347" actId="20577"/>
          <ac:spMkLst>
            <pc:docMk/>
            <pc:sldMk cId="2608291667" sldId="359"/>
            <ac:spMk id="3" creationId="{FAF14394-89C7-4B15-9572-14E36196384C}"/>
          </ac:spMkLst>
        </pc:spChg>
      </pc:sldChg>
      <pc:sldChg chg="modNotesTx">
        <pc:chgData name="Oliver Geisel" userId="fca0ce45c265b2ff" providerId="LiveId" clId="{7087B880-2D55-4C4C-8D42-636BFE91F26C}" dt="2022-05-28T03:05:09.541" v="1290" actId="20577"/>
        <pc:sldMkLst>
          <pc:docMk/>
          <pc:sldMk cId="2522352371" sldId="360"/>
        </pc:sldMkLst>
      </pc:sldChg>
      <pc:sldChg chg="modSp mod">
        <pc:chgData name="Oliver Geisel" userId="fca0ce45c265b2ff" providerId="LiveId" clId="{7087B880-2D55-4C4C-8D42-636BFE91F26C}" dt="2022-05-27T19:33:39.959" v="215" actId="20577"/>
        <pc:sldMkLst>
          <pc:docMk/>
          <pc:sldMk cId="274834405" sldId="361"/>
        </pc:sldMkLst>
        <pc:spChg chg="mod">
          <ac:chgData name="Oliver Geisel" userId="fca0ce45c265b2ff" providerId="LiveId" clId="{7087B880-2D55-4C4C-8D42-636BFE91F26C}" dt="2022-05-27T19:33:39.959" v="215" actId="20577"/>
          <ac:spMkLst>
            <pc:docMk/>
            <pc:sldMk cId="274834405" sldId="361"/>
            <ac:spMk id="3" creationId="{D9291130-469A-49F1-BCB4-6A0F4DF9EA09}"/>
          </ac:spMkLst>
        </pc:spChg>
      </pc:sldChg>
      <pc:sldChg chg="addSp delSp modSp mod">
        <pc:chgData name="Oliver Geisel" userId="fca0ce45c265b2ff" providerId="LiveId" clId="{7087B880-2D55-4C4C-8D42-636BFE91F26C}" dt="2022-06-01T13:33:01.424" v="2522" actId="20577"/>
        <pc:sldMkLst>
          <pc:docMk/>
          <pc:sldMk cId="2487471924" sldId="362"/>
        </pc:sldMkLst>
        <pc:spChg chg="mod">
          <ac:chgData name="Oliver Geisel" userId="fca0ce45c265b2ff" providerId="LiveId" clId="{7087B880-2D55-4C4C-8D42-636BFE91F26C}" dt="2022-06-01T13:33:01.424" v="2522" actId="20577"/>
          <ac:spMkLst>
            <pc:docMk/>
            <pc:sldMk cId="2487471924" sldId="362"/>
            <ac:spMk id="3" creationId="{6425BFB2-4824-448E-BAD1-4E026768BB66}"/>
          </ac:spMkLst>
        </pc:spChg>
        <pc:picChg chg="mod">
          <ac:chgData name="Oliver Geisel" userId="fca0ce45c265b2ff" providerId="LiveId" clId="{7087B880-2D55-4C4C-8D42-636BFE91F26C}" dt="2022-05-27T23:02:06.635" v="650" actId="1076"/>
          <ac:picMkLst>
            <pc:docMk/>
            <pc:sldMk cId="2487471924" sldId="362"/>
            <ac:picMk id="5" creationId="{4485A646-BC27-C252-606D-B8B421D97A53}"/>
          </ac:picMkLst>
        </pc:picChg>
        <pc:picChg chg="mod">
          <ac:chgData name="Oliver Geisel" userId="fca0ce45c265b2ff" providerId="LiveId" clId="{7087B880-2D55-4C4C-8D42-636BFE91F26C}" dt="2022-05-27T23:01:56.077" v="649" actId="1035"/>
          <ac:picMkLst>
            <pc:docMk/>
            <pc:sldMk cId="2487471924" sldId="362"/>
            <ac:picMk id="14" creationId="{2AFE33F6-3460-D7DC-D6FD-4388732A8AEF}"/>
          </ac:picMkLst>
        </pc:picChg>
        <pc:picChg chg="mod">
          <ac:chgData name="Oliver Geisel" userId="fca0ce45c265b2ff" providerId="LiveId" clId="{7087B880-2D55-4C4C-8D42-636BFE91F26C}" dt="2022-05-28T16:57:43.092" v="1673" actId="1037"/>
          <ac:picMkLst>
            <pc:docMk/>
            <pc:sldMk cId="2487471924" sldId="362"/>
            <ac:picMk id="16" creationId="{A1722E28-7045-9348-3E4C-61E9C84159C1}"/>
          </ac:picMkLst>
        </pc:picChg>
        <pc:picChg chg="mod">
          <ac:chgData name="Oliver Geisel" userId="fca0ce45c265b2ff" providerId="LiveId" clId="{7087B880-2D55-4C4C-8D42-636BFE91F26C}" dt="2022-05-28T16:59:50.972" v="1674" actId="1038"/>
          <ac:picMkLst>
            <pc:docMk/>
            <pc:sldMk cId="2487471924" sldId="362"/>
            <ac:picMk id="18" creationId="{2CDEEC69-FC53-BF11-C869-76F21D64DE8C}"/>
          </ac:picMkLst>
        </pc:picChg>
        <pc:inkChg chg="add del mod">
          <ac:chgData name="Oliver Geisel" userId="fca0ce45c265b2ff" providerId="LiveId" clId="{7087B880-2D55-4C4C-8D42-636BFE91F26C}" dt="2022-05-27T23:02:09.082" v="651" actId="478"/>
          <ac:inkMkLst>
            <pc:docMk/>
            <pc:sldMk cId="2487471924" sldId="362"/>
            <ac:inkMk id="4" creationId="{EBAFD354-3860-1E60-2BD5-FAA300035EC7}"/>
          </ac:inkMkLst>
        </pc:inkChg>
      </pc:sldChg>
      <pc:sldChg chg="modSp mod">
        <pc:chgData name="Oliver Geisel" userId="fca0ce45c265b2ff" providerId="LiveId" clId="{7087B880-2D55-4C4C-8D42-636BFE91F26C}" dt="2022-06-01T14:13:21.814" v="2887" actId="20577"/>
        <pc:sldMkLst>
          <pc:docMk/>
          <pc:sldMk cId="2735670719" sldId="363"/>
        </pc:sldMkLst>
        <pc:spChg chg="mod">
          <ac:chgData name="Oliver Geisel" userId="fca0ce45c265b2ff" providerId="LiveId" clId="{7087B880-2D55-4C4C-8D42-636BFE91F26C}" dt="2022-06-01T14:13:21.814" v="2887" actId="20577"/>
          <ac:spMkLst>
            <pc:docMk/>
            <pc:sldMk cId="2735670719" sldId="363"/>
            <ac:spMk id="3" creationId="{1232B2FF-83E2-417C-956B-53374CFAE399}"/>
          </ac:spMkLst>
        </pc:spChg>
      </pc:sldChg>
      <pc:sldChg chg="modSp mod">
        <pc:chgData name="Oliver Geisel" userId="fca0ce45c265b2ff" providerId="LiveId" clId="{7087B880-2D55-4C4C-8D42-636BFE91F26C}" dt="2022-05-27T23:45:58.022" v="959" actId="12"/>
        <pc:sldMkLst>
          <pc:docMk/>
          <pc:sldMk cId="2668365841" sldId="364"/>
        </pc:sldMkLst>
        <pc:spChg chg="mod">
          <ac:chgData name="Oliver Geisel" userId="fca0ce45c265b2ff" providerId="LiveId" clId="{7087B880-2D55-4C4C-8D42-636BFE91F26C}" dt="2022-05-27T23:45:58.022" v="959" actId="12"/>
          <ac:spMkLst>
            <pc:docMk/>
            <pc:sldMk cId="2668365841" sldId="364"/>
            <ac:spMk id="3" creationId="{C0A0D7C5-857B-675F-8282-FB34B4FFD52E}"/>
          </ac:spMkLst>
        </pc:spChg>
      </pc:sldChg>
      <pc:sldChg chg="modSp modNotesTx">
        <pc:chgData name="Oliver Geisel" userId="fca0ce45c265b2ff" providerId="LiveId" clId="{7087B880-2D55-4C4C-8D42-636BFE91F26C}" dt="2022-05-28T16:48:55.355" v="1660"/>
        <pc:sldMkLst>
          <pc:docMk/>
          <pc:sldMk cId="1193037304" sldId="365"/>
        </pc:sldMkLst>
        <pc:spChg chg="mod">
          <ac:chgData name="Oliver Geisel" userId="fca0ce45c265b2ff" providerId="LiveId" clId="{7087B880-2D55-4C4C-8D42-636BFE91F26C}" dt="2022-05-27T19:28:12.163" v="174" actId="20577"/>
          <ac:spMkLst>
            <pc:docMk/>
            <pc:sldMk cId="1193037304" sldId="365"/>
            <ac:spMk id="22" creationId="{090AD91C-141B-71F0-3DB5-92A1E5ED3C23}"/>
          </ac:spMkLst>
        </pc:spChg>
      </pc:sldChg>
      <pc:sldChg chg="modSp modNotesTx">
        <pc:chgData name="Oliver Geisel" userId="fca0ce45c265b2ff" providerId="LiveId" clId="{7087B880-2D55-4C4C-8D42-636BFE91F26C}" dt="2022-06-01T14:24:22.895" v="2890"/>
        <pc:sldMkLst>
          <pc:docMk/>
          <pc:sldMk cId="2277000406" sldId="366"/>
        </pc:sldMkLst>
        <pc:spChg chg="mod">
          <ac:chgData name="Oliver Geisel" userId="fca0ce45c265b2ff" providerId="LiveId" clId="{7087B880-2D55-4C4C-8D42-636BFE91F26C}" dt="2022-06-01T13:25:01.844" v="2495" actId="20577"/>
          <ac:spMkLst>
            <pc:docMk/>
            <pc:sldMk cId="2277000406" sldId="366"/>
            <ac:spMk id="3" creationId="{7F9DEB88-1E5D-E9EB-D396-296A5C996225}"/>
          </ac:spMkLst>
        </pc:spChg>
      </pc:sldChg>
      <pc:sldChg chg="modSp mod">
        <pc:chgData name="Oliver Geisel" userId="fca0ce45c265b2ff" providerId="LiveId" clId="{7087B880-2D55-4C4C-8D42-636BFE91F26C}" dt="2022-05-27T23:06:40.342" v="676" actId="14100"/>
        <pc:sldMkLst>
          <pc:docMk/>
          <pc:sldMk cId="3661176916" sldId="367"/>
        </pc:sldMkLst>
        <pc:picChg chg="mod modCrop">
          <ac:chgData name="Oliver Geisel" userId="fca0ce45c265b2ff" providerId="LiveId" clId="{7087B880-2D55-4C4C-8D42-636BFE91F26C}" dt="2022-05-27T23:05:52.806" v="668" actId="14100"/>
          <ac:picMkLst>
            <pc:docMk/>
            <pc:sldMk cId="3661176916" sldId="367"/>
            <ac:picMk id="7" creationId="{7D4E0F33-8C3F-A2BF-CAE1-26D5D2A6A76B}"/>
          </ac:picMkLst>
        </pc:picChg>
        <pc:picChg chg="mod modCrop">
          <ac:chgData name="Oliver Geisel" userId="fca0ce45c265b2ff" providerId="LiveId" clId="{7087B880-2D55-4C4C-8D42-636BFE91F26C}" dt="2022-05-27T23:06:18.344" v="674" actId="14100"/>
          <ac:picMkLst>
            <pc:docMk/>
            <pc:sldMk cId="3661176916" sldId="367"/>
            <ac:picMk id="9" creationId="{3992EF69-235F-DFDF-466A-CA7601021415}"/>
          </ac:picMkLst>
        </pc:picChg>
        <pc:picChg chg="mod modCrop">
          <ac:chgData name="Oliver Geisel" userId="fca0ce45c265b2ff" providerId="LiveId" clId="{7087B880-2D55-4C4C-8D42-636BFE91F26C}" dt="2022-05-27T23:06:40.342" v="676" actId="14100"/>
          <ac:picMkLst>
            <pc:docMk/>
            <pc:sldMk cId="3661176916" sldId="367"/>
            <ac:picMk id="11" creationId="{F63E175E-635F-A320-C1F6-D0D5F8619402}"/>
          </ac:picMkLst>
        </pc:picChg>
      </pc:sldChg>
      <pc:sldChg chg="modSp">
        <pc:chgData name="Oliver Geisel" userId="fca0ce45c265b2ff" providerId="LiveId" clId="{7087B880-2D55-4C4C-8D42-636BFE91F26C}" dt="2022-06-01T13:28:59.513" v="2520" actId="20577"/>
        <pc:sldMkLst>
          <pc:docMk/>
          <pc:sldMk cId="2121334427" sldId="371"/>
        </pc:sldMkLst>
        <pc:spChg chg="mod">
          <ac:chgData name="Oliver Geisel" userId="fca0ce45c265b2ff" providerId="LiveId" clId="{7087B880-2D55-4C4C-8D42-636BFE91F26C}" dt="2022-06-01T13:28:59.513" v="2520" actId="20577"/>
          <ac:spMkLst>
            <pc:docMk/>
            <pc:sldMk cId="2121334427" sldId="371"/>
            <ac:spMk id="3" creationId="{DD2C0C38-8B3A-AF68-1683-83B91BC18940}"/>
          </ac:spMkLst>
        </pc:spChg>
      </pc:sldChg>
      <pc:sldChg chg="modSp mod ord">
        <pc:chgData name="Oliver Geisel" userId="fca0ce45c265b2ff" providerId="LiveId" clId="{7087B880-2D55-4C4C-8D42-636BFE91F26C}" dt="2022-05-27T23:32:57.112" v="953"/>
        <pc:sldMkLst>
          <pc:docMk/>
          <pc:sldMk cId="1538224689" sldId="372"/>
        </pc:sldMkLst>
        <pc:spChg chg="mod">
          <ac:chgData name="Oliver Geisel" userId="fca0ce45c265b2ff" providerId="LiveId" clId="{7087B880-2D55-4C4C-8D42-636BFE91F26C}" dt="2022-05-27T21:19:43.328" v="325" actId="20577"/>
          <ac:spMkLst>
            <pc:docMk/>
            <pc:sldMk cId="1538224689" sldId="372"/>
            <ac:spMk id="3" creationId="{A82DBBC3-23AD-7473-E38E-DB3D81561465}"/>
          </ac:spMkLst>
        </pc:spChg>
      </pc:sldChg>
      <pc:sldChg chg="modSp mod">
        <pc:chgData name="Oliver Geisel" userId="fca0ce45c265b2ff" providerId="LiveId" clId="{7087B880-2D55-4C4C-8D42-636BFE91F26C}" dt="2022-05-28T00:31:46.938" v="1025" actId="20577"/>
        <pc:sldMkLst>
          <pc:docMk/>
          <pc:sldMk cId="1118954018" sldId="374"/>
        </pc:sldMkLst>
        <pc:spChg chg="mod">
          <ac:chgData name="Oliver Geisel" userId="fca0ce45c265b2ff" providerId="LiveId" clId="{7087B880-2D55-4C4C-8D42-636BFE91F26C}" dt="2022-05-28T00:31:46.938" v="1025" actId="20577"/>
          <ac:spMkLst>
            <pc:docMk/>
            <pc:sldMk cId="1118954018" sldId="374"/>
            <ac:spMk id="3" creationId="{2387ABA9-1702-8A15-1567-FD920649397E}"/>
          </ac:spMkLst>
        </pc:spChg>
      </pc:sldChg>
      <pc:sldChg chg="modSp mod ord">
        <pc:chgData name="Oliver Geisel" userId="fca0ce45c265b2ff" providerId="LiveId" clId="{7087B880-2D55-4C4C-8D42-636BFE91F26C}" dt="2022-06-01T13:53:37.945" v="2538" actId="20577"/>
        <pc:sldMkLst>
          <pc:docMk/>
          <pc:sldMk cId="2128686519" sldId="375"/>
        </pc:sldMkLst>
        <pc:spChg chg="mod">
          <ac:chgData name="Oliver Geisel" userId="fca0ce45c265b2ff" providerId="LiveId" clId="{7087B880-2D55-4C4C-8D42-636BFE91F26C}" dt="2022-05-27T22:47:27.088" v="374" actId="20577"/>
          <ac:spMkLst>
            <pc:docMk/>
            <pc:sldMk cId="2128686519" sldId="375"/>
            <ac:spMk id="2" creationId="{359C0D65-ADC5-C751-0108-51EE1EF694DF}"/>
          </ac:spMkLst>
        </pc:spChg>
        <pc:spChg chg="mod">
          <ac:chgData name="Oliver Geisel" userId="fca0ce45c265b2ff" providerId="LiveId" clId="{7087B880-2D55-4C4C-8D42-636BFE91F26C}" dt="2022-06-01T13:53:37.945" v="2538" actId="20577"/>
          <ac:spMkLst>
            <pc:docMk/>
            <pc:sldMk cId="2128686519" sldId="375"/>
            <ac:spMk id="3" creationId="{A82DBBC3-23AD-7473-E38E-DB3D81561465}"/>
          </ac:spMkLst>
        </pc:spChg>
      </pc:sldChg>
      <pc:sldChg chg="addSp modSp new mod modTransition modAnim modNotesTx">
        <pc:chgData name="Oliver Geisel" userId="fca0ce45c265b2ff" providerId="LiveId" clId="{7087B880-2D55-4C4C-8D42-636BFE91F26C}" dt="2022-05-28T21:49:32.725" v="2110" actId="20577"/>
        <pc:sldMkLst>
          <pc:docMk/>
          <pc:sldMk cId="3967106598" sldId="376"/>
        </pc:sldMkLst>
        <pc:spChg chg="mod">
          <ac:chgData name="Oliver Geisel" userId="fca0ce45c265b2ff" providerId="LiveId" clId="{7087B880-2D55-4C4C-8D42-636BFE91F26C}" dt="2022-05-27T22:50:30.657" v="444" actId="20577"/>
          <ac:spMkLst>
            <pc:docMk/>
            <pc:sldMk cId="3967106598" sldId="376"/>
            <ac:spMk id="2" creationId="{D82BF662-8660-5DC9-93F0-C4DE41EEA197}"/>
          </ac:spMkLst>
        </pc:spChg>
        <pc:spChg chg="mod">
          <ac:chgData name="Oliver Geisel" userId="fca0ce45c265b2ff" providerId="LiveId" clId="{7087B880-2D55-4C4C-8D42-636BFE91F26C}" dt="2022-05-27T23:59:48.442" v="993" actId="207"/>
          <ac:spMkLst>
            <pc:docMk/>
            <pc:sldMk cId="3967106598" sldId="376"/>
            <ac:spMk id="3" creationId="{08ED5A1B-14B1-6147-2FFC-D2C9579124A6}"/>
          </ac:spMkLst>
        </pc:spChg>
        <pc:spChg chg="add mod">
          <ac:chgData name="Oliver Geisel" userId="fca0ce45c265b2ff" providerId="LiveId" clId="{7087B880-2D55-4C4C-8D42-636BFE91F26C}" dt="2022-05-28T21:27:34.415" v="2008" actId="20577"/>
          <ac:spMkLst>
            <pc:docMk/>
            <pc:sldMk cId="3967106598" sldId="376"/>
            <ac:spMk id="6" creationId="{38AC59CC-E201-BFE3-A631-96A25F338993}"/>
          </ac:spMkLst>
        </pc:spChg>
        <pc:spChg chg="add mod">
          <ac:chgData name="Oliver Geisel" userId="fca0ce45c265b2ff" providerId="LiveId" clId="{7087B880-2D55-4C4C-8D42-636BFE91F26C}" dt="2022-05-28T21:47:50.134" v="2015" actId="1076"/>
          <ac:spMkLst>
            <pc:docMk/>
            <pc:sldMk cId="3967106598" sldId="376"/>
            <ac:spMk id="7" creationId="{2971708C-3D1F-F852-FB6E-80472217301E}"/>
          </ac:spMkLst>
        </pc:spChg>
        <pc:spChg chg="add mod">
          <ac:chgData name="Oliver Geisel" userId="fca0ce45c265b2ff" providerId="LiveId" clId="{7087B880-2D55-4C4C-8D42-636BFE91F26C}" dt="2022-05-27T23:30:01.003" v="950" actId="1036"/>
          <ac:spMkLst>
            <pc:docMk/>
            <pc:sldMk cId="3967106598" sldId="376"/>
            <ac:spMk id="8" creationId="{06702232-58EE-AFF6-8F54-DB19E681C6B8}"/>
          </ac:spMkLst>
        </pc:spChg>
        <pc:spChg chg="add mod">
          <ac:chgData name="Oliver Geisel" userId="fca0ce45c265b2ff" providerId="LiveId" clId="{7087B880-2D55-4C4C-8D42-636BFE91F26C}" dt="2022-05-28T21:49:32.725" v="2110" actId="20577"/>
          <ac:spMkLst>
            <pc:docMk/>
            <pc:sldMk cId="3967106598" sldId="376"/>
            <ac:spMk id="9" creationId="{ECE316EF-2B92-3CB7-AA35-3A5EA6D1C663}"/>
          </ac:spMkLst>
        </pc:spChg>
        <pc:picChg chg="add mod">
          <ac:chgData name="Oliver Geisel" userId="fca0ce45c265b2ff" providerId="LiveId" clId="{7087B880-2D55-4C4C-8D42-636BFE91F26C}" dt="2022-05-27T23:28:23.466" v="923" actId="1076"/>
          <ac:picMkLst>
            <pc:docMk/>
            <pc:sldMk cId="3967106598" sldId="376"/>
            <ac:picMk id="5" creationId="{A8CD9951-28F6-4182-3145-A578340F9AFE}"/>
          </ac:picMkLst>
        </pc:picChg>
      </pc:sldChg>
      <pc:sldChg chg="modSp new mod">
        <pc:chgData name="Oliver Geisel" userId="fca0ce45c265b2ff" providerId="LiveId" clId="{7087B880-2D55-4C4C-8D42-636BFE91F26C}" dt="2022-05-28T22:13:21.524" v="2388" actId="20577"/>
        <pc:sldMkLst>
          <pc:docMk/>
          <pc:sldMk cId="3011307591" sldId="377"/>
        </pc:sldMkLst>
        <pc:spChg chg="mod">
          <ac:chgData name="Oliver Geisel" userId="fca0ce45c265b2ff" providerId="LiveId" clId="{7087B880-2D55-4C4C-8D42-636BFE91F26C}" dt="2022-05-28T02:16:04.247" v="1063" actId="20577"/>
          <ac:spMkLst>
            <pc:docMk/>
            <pc:sldMk cId="3011307591" sldId="377"/>
            <ac:spMk id="2" creationId="{7F5E3818-DC53-6626-9F85-EE083088CFD6}"/>
          </ac:spMkLst>
        </pc:spChg>
        <pc:spChg chg="mod">
          <ac:chgData name="Oliver Geisel" userId="fca0ce45c265b2ff" providerId="LiveId" clId="{7087B880-2D55-4C4C-8D42-636BFE91F26C}" dt="2022-05-28T22:13:21.524" v="2388" actId="20577"/>
          <ac:spMkLst>
            <pc:docMk/>
            <pc:sldMk cId="3011307591" sldId="377"/>
            <ac:spMk id="3" creationId="{79BA0F3E-80F6-D0CB-63B1-A9C438CB5E63}"/>
          </ac:spMkLst>
        </pc:spChg>
      </pc:sldChg>
      <pc:sldChg chg="modSp new mod">
        <pc:chgData name="Oliver Geisel" userId="fca0ce45c265b2ff" providerId="LiveId" clId="{7087B880-2D55-4C4C-8D42-636BFE91F26C}" dt="2022-05-28T19:27:45.632" v="1937" actId="20577"/>
        <pc:sldMkLst>
          <pc:docMk/>
          <pc:sldMk cId="974024343" sldId="378"/>
        </pc:sldMkLst>
        <pc:spChg chg="mod">
          <ac:chgData name="Oliver Geisel" userId="fca0ce45c265b2ff" providerId="LiveId" clId="{7087B880-2D55-4C4C-8D42-636BFE91F26C}" dt="2022-05-28T19:23:47.397" v="1820" actId="20577"/>
          <ac:spMkLst>
            <pc:docMk/>
            <pc:sldMk cId="974024343" sldId="378"/>
            <ac:spMk id="2" creationId="{CCF985D8-41F2-F713-51EE-82E6293BCA2D}"/>
          </ac:spMkLst>
        </pc:spChg>
        <pc:spChg chg="mod">
          <ac:chgData name="Oliver Geisel" userId="fca0ce45c265b2ff" providerId="LiveId" clId="{7087B880-2D55-4C4C-8D42-636BFE91F26C}" dt="2022-05-28T19:27:45.632" v="1937" actId="20577"/>
          <ac:spMkLst>
            <pc:docMk/>
            <pc:sldMk cId="974024343" sldId="378"/>
            <ac:spMk id="3" creationId="{075B23B1-D201-ECA4-4E10-6AB2DB418646}"/>
          </ac:spMkLst>
        </pc:spChg>
      </pc:sldChg>
      <pc:sldChg chg="new del">
        <pc:chgData name="Oliver Geisel" userId="fca0ce45c265b2ff" providerId="LiveId" clId="{7087B880-2D55-4C4C-8D42-636BFE91F26C}" dt="2022-06-01T13:06:56.378" v="2462" actId="47"/>
        <pc:sldMkLst>
          <pc:docMk/>
          <pc:sldMk cId="243998417" sldId="379"/>
        </pc:sldMkLst>
      </pc:sldChg>
      <pc:sldChg chg="new del">
        <pc:chgData name="Oliver Geisel" userId="fca0ce45c265b2ff" providerId="LiveId" clId="{7087B880-2D55-4C4C-8D42-636BFE91F26C}" dt="2022-06-01T14:12:17.116" v="2831" actId="47"/>
        <pc:sldMkLst>
          <pc:docMk/>
          <pc:sldMk cId="995453663" sldId="384"/>
        </pc:sldMkLst>
      </pc:sldChg>
    </pc:docChg>
  </pc:docChgLst>
  <pc:docChgLst>
    <pc:chgData name="Oliver Geisel" userId="fca0ce45c265b2ff" providerId="LiveId" clId="{F333BCA7-6863-44CE-8786-B3CDCCF4A2DC}"/>
    <pc:docChg chg="undo custSel addSld modSld sldOrd modMainMaster addSection modSection">
      <pc:chgData name="Oliver Geisel" userId="fca0ce45c265b2ff" providerId="LiveId" clId="{F333BCA7-6863-44CE-8786-B3CDCCF4A2DC}" dt="2022-05-20T15:59:10.739" v="4657"/>
      <pc:docMkLst>
        <pc:docMk/>
      </pc:docMkLst>
      <pc:sldChg chg="modSp mod ord modShow">
        <pc:chgData name="Oliver Geisel" userId="fca0ce45c265b2ff" providerId="LiveId" clId="{F333BCA7-6863-44CE-8786-B3CDCCF4A2DC}" dt="2022-05-14T19:49:48.694" v="4266" actId="729"/>
        <pc:sldMkLst>
          <pc:docMk/>
          <pc:sldMk cId="1453954811" sldId="332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1453954811" sldId="332"/>
            <ac:spMk id="2" creationId="{110BD24C-A601-4175-8A5D-92142ED1421A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1453954811" sldId="332"/>
            <ac:spMk id="3" creationId="{1E4E8BF6-742D-4AAA-B055-7E57747C3BAC}"/>
          </ac:spMkLst>
        </pc:spChg>
      </pc:sldChg>
      <pc:sldChg chg="modSp mod ord">
        <pc:chgData name="Oliver Geisel" userId="fca0ce45c265b2ff" providerId="LiveId" clId="{F333BCA7-6863-44CE-8786-B3CDCCF4A2DC}" dt="2022-05-19T12:30:59.744" v="4536" actId="12"/>
        <pc:sldMkLst>
          <pc:docMk/>
          <pc:sldMk cId="3252843305" sldId="333"/>
        </pc:sldMkLst>
        <pc:spChg chg="mod">
          <ac:chgData name="Oliver Geisel" userId="fca0ce45c265b2ff" providerId="LiveId" clId="{F333BCA7-6863-44CE-8786-B3CDCCF4A2DC}" dt="2022-05-19T08:23:35.360" v="4527" actId="20577"/>
          <ac:spMkLst>
            <pc:docMk/>
            <pc:sldMk cId="3252843305" sldId="333"/>
            <ac:spMk id="2" creationId="{0D8B303B-7E13-4DA2-B058-F363B5B96ECE}"/>
          </ac:spMkLst>
        </pc:spChg>
        <pc:spChg chg="mod">
          <ac:chgData name="Oliver Geisel" userId="fca0ce45c265b2ff" providerId="LiveId" clId="{F333BCA7-6863-44CE-8786-B3CDCCF4A2DC}" dt="2022-05-19T12:30:59.744" v="4536" actId="12"/>
          <ac:spMkLst>
            <pc:docMk/>
            <pc:sldMk cId="3252843305" sldId="333"/>
            <ac:spMk id="3" creationId="{A902292F-2E07-43C6-87EB-402717585728}"/>
          </ac:spMkLst>
        </pc:spChg>
      </pc:sldChg>
      <pc:sldChg chg="addSp modSp mod">
        <pc:chgData name="Oliver Geisel" userId="fca0ce45c265b2ff" providerId="LiveId" clId="{F333BCA7-6863-44CE-8786-B3CDCCF4A2DC}" dt="2022-05-15T23:47:20.168" v="4497" actId="9405"/>
        <pc:sldMkLst>
          <pc:docMk/>
          <pc:sldMk cId="2927073389" sldId="334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927073389" sldId="334"/>
            <ac:spMk id="2" creationId="{B5978689-218F-463A-A78F-F77A26B4E372}"/>
          </ac:spMkLst>
        </pc:spChg>
        <pc:picChg chg="mod">
          <ac:chgData name="Oliver Geisel" userId="fca0ce45c265b2ff" providerId="LiveId" clId="{F333BCA7-6863-44CE-8786-B3CDCCF4A2DC}" dt="2022-05-12T15:15:33.945" v="3863"/>
          <ac:picMkLst>
            <pc:docMk/>
            <pc:sldMk cId="2927073389" sldId="334"/>
            <ac:picMk id="5" creationId="{61F0158C-B9F7-4ECF-91C4-B537DB01A805}"/>
          </ac:picMkLst>
        </pc:picChg>
        <pc:inkChg chg="add">
          <ac:chgData name="Oliver Geisel" userId="fca0ce45c265b2ff" providerId="LiveId" clId="{F333BCA7-6863-44CE-8786-B3CDCCF4A2DC}" dt="2022-05-15T23:47:16.651" v="4496" actId="9405"/>
          <ac:inkMkLst>
            <pc:docMk/>
            <pc:sldMk cId="2927073389" sldId="334"/>
            <ac:inkMk id="3" creationId="{B43DB600-F03D-9BFC-5706-0F069C508773}"/>
          </ac:inkMkLst>
        </pc:inkChg>
        <pc:inkChg chg="add">
          <ac:chgData name="Oliver Geisel" userId="fca0ce45c265b2ff" providerId="LiveId" clId="{F333BCA7-6863-44CE-8786-B3CDCCF4A2DC}" dt="2022-05-15T23:47:20.168" v="4497" actId="9405"/>
          <ac:inkMkLst>
            <pc:docMk/>
            <pc:sldMk cId="2927073389" sldId="334"/>
            <ac:inkMk id="4" creationId="{A8657337-FA8D-7D77-8B1F-5A07DA1DEE1D}"/>
          </ac:inkMkLst>
        </pc:inkChg>
      </pc:sldChg>
      <pc:sldChg chg="addSp modSp mod">
        <pc:chgData name="Oliver Geisel" userId="fca0ce45c265b2ff" providerId="LiveId" clId="{F333BCA7-6863-44CE-8786-B3CDCCF4A2DC}" dt="2022-05-20T12:22:20.938" v="4604" actId="20577"/>
        <pc:sldMkLst>
          <pc:docMk/>
          <pc:sldMk cId="3300761231" sldId="335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300761231" sldId="335"/>
            <ac:spMk id="2" creationId="{986DC565-B6BA-4E05-81E2-D69EB5F3E6DC}"/>
          </ac:spMkLst>
        </pc:spChg>
        <pc:spChg chg="mod">
          <ac:chgData name="Oliver Geisel" userId="fca0ce45c265b2ff" providerId="LiveId" clId="{F333BCA7-6863-44CE-8786-B3CDCCF4A2DC}" dt="2022-05-20T12:22:20.938" v="4604" actId="20577"/>
          <ac:spMkLst>
            <pc:docMk/>
            <pc:sldMk cId="3300761231" sldId="335"/>
            <ac:spMk id="3" creationId="{005E7A05-0D8E-4ED4-AC83-EB3AF2664D20}"/>
          </ac:spMkLst>
        </pc:spChg>
        <pc:inkChg chg="add">
          <ac:chgData name="Oliver Geisel" userId="fca0ce45c265b2ff" providerId="LiveId" clId="{F333BCA7-6863-44CE-8786-B3CDCCF4A2DC}" dt="2022-05-14T19:43:12.824" v="4241" actId="9405"/>
          <ac:inkMkLst>
            <pc:docMk/>
            <pc:sldMk cId="3300761231" sldId="335"/>
            <ac:inkMk id="5" creationId="{705EF6CE-C87E-4418-84BA-5C6FE4885CD2}"/>
          </ac:inkMkLst>
        </pc:inkChg>
      </pc:sldChg>
      <pc:sldChg chg="addSp delSp modSp mod ord delDesignElem">
        <pc:chgData name="Oliver Geisel" userId="fca0ce45c265b2ff" providerId="LiveId" clId="{F333BCA7-6863-44CE-8786-B3CDCCF4A2DC}" dt="2022-05-19T12:30:45.271" v="4535" actId="14100"/>
        <pc:sldMkLst>
          <pc:docMk/>
          <pc:sldMk cId="4119942905" sldId="336"/>
        </pc:sldMkLst>
        <pc:spChg chg="mod">
          <ac:chgData name="Oliver Geisel" userId="fca0ce45c265b2ff" providerId="LiveId" clId="{F333BCA7-6863-44CE-8786-B3CDCCF4A2DC}" dt="2022-05-05T21:20:53.384" v="2788" actId="20577"/>
          <ac:spMkLst>
            <pc:docMk/>
            <pc:sldMk cId="4119942905" sldId="336"/>
            <ac:spMk id="3" creationId="{90603DD0-B2A0-45AD-8606-2662F359003A}"/>
          </ac:spMkLst>
        </pc:spChg>
        <pc:spChg chg="mod">
          <ac:chgData name="Oliver Geisel" userId="fca0ce45c265b2ff" providerId="LiveId" clId="{F333BCA7-6863-44CE-8786-B3CDCCF4A2DC}" dt="2022-05-19T12:30:45.271" v="4535" actId="14100"/>
          <ac:spMkLst>
            <pc:docMk/>
            <pc:sldMk cId="4119942905" sldId="336"/>
            <ac:spMk id="9" creationId="{1116343A-B979-A099-AE71-C8C30C43BEBB}"/>
          </ac:spMkLst>
        </pc:spChg>
        <pc:spChg chg="add del">
          <ac:chgData name="Oliver Geisel" userId="fca0ce45c265b2ff" providerId="LiveId" clId="{F333BCA7-6863-44CE-8786-B3CDCCF4A2DC}" dt="2022-05-12T15:15:33.945" v="3863"/>
          <ac:spMkLst>
            <pc:docMk/>
            <pc:sldMk cId="4119942905" sldId="336"/>
            <ac:spMk id="10" creationId="{9F4444CE-BC8D-4D61-B303-4C05614E62AB}"/>
          </ac:spMkLst>
        </pc:spChg>
        <pc:spChg chg="add del">
          <ac:chgData name="Oliver Geisel" userId="fca0ce45c265b2ff" providerId="LiveId" clId="{F333BCA7-6863-44CE-8786-B3CDCCF4A2DC}" dt="2022-05-12T15:15:33.945" v="3863"/>
          <ac:spMkLst>
            <pc:docMk/>
            <pc:sldMk cId="4119942905" sldId="336"/>
            <ac:spMk id="12" creationId="{62423CA5-E2E1-4789-B759-9906C1C94063}"/>
          </ac:spMkLst>
        </pc:spChg>
        <pc:spChg chg="add del">
          <ac:chgData name="Oliver Geisel" userId="fca0ce45c265b2ff" providerId="LiveId" clId="{F333BCA7-6863-44CE-8786-B3CDCCF4A2DC}" dt="2022-05-12T15:15:33.945" v="3863"/>
          <ac:spMkLst>
            <pc:docMk/>
            <pc:sldMk cId="4119942905" sldId="336"/>
            <ac:spMk id="14" creationId="{73772B81-181F-48B7-8826-4D9686D15DF5}"/>
          </ac:spMkLst>
        </pc:spChg>
        <pc:spChg chg="add del">
          <ac:chgData name="Oliver Geisel" userId="fca0ce45c265b2ff" providerId="LiveId" clId="{F333BCA7-6863-44CE-8786-B3CDCCF4A2DC}" dt="2022-05-12T15:15:33.945" v="3863"/>
          <ac:spMkLst>
            <pc:docMk/>
            <pc:sldMk cId="4119942905" sldId="336"/>
            <ac:spMk id="16" creationId="{B2205F6E-03C6-4E92-877C-E2482F6599AA}"/>
          </ac:spMkLst>
        </pc:spChg>
        <pc:picChg chg="mod">
          <ac:chgData name="Oliver Geisel" userId="fca0ce45c265b2ff" providerId="LiveId" clId="{F333BCA7-6863-44CE-8786-B3CDCCF4A2DC}" dt="2022-05-19T12:30:38.105" v="4534" actId="1076"/>
          <ac:picMkLst>
            <pc:docMk/>
            <pc:sldMk cId="4119942905" sldId="336"/>
            <ac:picMk id="5" creationId="{363EA3C6-EE43-4530-9375-F25494AA7F2A}"/>
          </ac:picMkLst>
        </pc:picChg>
      </pc:sldChg>
      <pc:sldChg chg="modSp mod ord">
        <pc:chgData name="Oliver Geisel" userId="fca0ce45c265b2ff" providerId="LiveId" clId="{F333BCA7-6863-44CE-8786-B3CDCCF4A2DC}" dt="2022-05-14T19:45:06.334" v="4260" actId="6549"/>
        <pc:sldMkLst>
          <pc:docMk/>
          <pc:sldMk cId="2502112044" sldId="337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502112044" sldId="337"/>
            <ac:spMk id="2" creationId="{A8648FD4-121E-4744-BBED-D4A1605F277B}"/>
          </ac:spMkLst>
        </pc:spChg>
        <pc:spChg chg="mod">
          <ac:chgData name="Oliver Geisel" userId="fca0ce45c265b2ff" providerId="LiveId" clId="{F333BCA7-6863-44CE-8786-B3CDCCF4A2DC}" dt="2022-05-14T19:45:06.334" v="4260" actId="6549"/>
          <ac:spMkLst>
            <pc:docMk/>
            <pc:sldMk cId="2502112044" sldId="337"/>
            <ac:spMk id="3" creationId="{469E698F-AE7D-46B2-945F-908ABCDE2B8A}"/>
          </ac:spMkLst>
        </pc:spChg>
      </pc:sldChg>
      <pc:sldChg chg="addSp delSp modSp mod modAnim">
        <pc:chgData name="Oliver Geisel" userId="fca0ce45c265b2ff" providerId="LiveId" clId="{F333BCA7-6863-44CE-8786-B3CDCCF4A2DC}" dt="2022-05-20T15:59:10.739" v="4657"/>
        <pc:sldMkLst>
          <pc:docMk/>
          <pc:sldMk cId="1597610006" sldId="338"/>
        </pc:sldMkLst>
        <pc:spChg chg="mod">
          <ac:chgData name="Oliver Geisel" userId="fca0ce45c265b2ff" providerId="LiveId" clId="{F333BCA7-6863-44CE-8786-B3CDCCF4A2DC}" dt="2022-05-14T19:54:09.649" v="4396" actId="20577"/>
          <ac:spMkLst>
            <pc:docMk/>
            <pc:sldMk cId="1597610006" sldId="338"/>
            <ac:spMk id="2" creationId="{63CC1707-BA47-4C14-860F-5352FE4D5328}"/>
          </ac:spMkLst>
        </pc:spChg>
        <pc:spChg chg="mod">
          <ac:chgData name="Oliver Geisel" userId="fca0ce45c265b2ff" providerId="LiveId" clId="{F333BCA7-6863-44CE-8786-B3CDCCF4A2DC}" dt="2022-05-20T15:56:15.268" v="4646" actId="20577"/>
          <ac:spMkLst>
            <pc:docMk/>
            <pc:sldMk cId="1597610006" sldId="338"/>
            <ac:spMk id="3" creationId="{0E2BF4C1-08AB-48BF-867E-B24C48DC071E}"/>
          </ac:spMkLst>
        </pc:spChg>
        <pc:picChg chg="add mod modCrop">
          <ac:chgData name="Oliver Geisel" userId="fca0ce45c265b2ff" providerId="LiveId" clId="{F333BCA7-6863-44CE-8786-B3CDCCF4A2DC}" dt="2022-05-20T15:58:36.404" v="4653" actId="1076"/>
          <ac:picMkLst>
            <pc:docMk/>
            <pc:sldMk cId="1597610006" sldId="338"/>
            <ac:picMk id="5" creationId="{2F202D9C-25F6-1284-A4D8-BD1A3EDF0EFF}"/>
          </ac:picMkLst>
        </pc:picChg>
        <pc:picChg chg="del">
          <ac:chgData name="Oliver Geisel" userId="fca0ce45c265b2ff" providerId="LiveId" clId="{F333BCA7-6863-44CE-8786-B3CDCCF4A2DC}" dt="2022-05-04T09:14:11.084" v="2337" actId="478"/>
          <ac:picMkLst>
            <pc:docMk/>
            <pc:sldMk cId="1597610006" sldId="338"/>
            <ac:picMk id="5" creationId="{967C8361-4267-426D-8E3F-8599FA9A48A8}"/>
          </ac:picMkLst>
        </pc:picChg>
        <pc:picChg chg="add mod">
          <ac:chgData name="Oliver Geisel" userId="fca0ce45c265b2ff" providerId="LiveId" clId="{F333BCA7-6863-44CE-8786-B3CDCCF4A2DC}" dt="2022-05-04T09:14:04.962" v="2336" actId="14100"/>
          <ac:picMkLst>
            <pc:docMk/>
            <pc:sldMk cId="1597610006" sldId="338"/>
            <ac:picMk id="6" creationId="{FFC9F4F0-F487-A136-FE89-40AA7B92527D}"/>
          </ac:picMkLst>
        </pc:picChg>
      </pc:sldChg>
      <pc:sldChg chg="addSp delSp modSp mod modClrScheme chgLayout">
        <pc:chgData name="Oliver Geisel" userId="fca0ce45c265b2ff" providerId="LiveId" clId="{F333BCA7-6863-44CE-8786-B3CDCCF4A2DC}" dt="2022-05-12T15:15:33.945" v="3863"/>
        <pc:sldMkLst>
          <pc:docMk/>
          <pc:sldMk cId="1928088527" sldId="339"/>
        </pc:sldMkLst>
        <pc:spChg chg="mod ord">
          <ac:chgData name="Oliver Geisel" userId="fca0ce45c265b2ff" providerId="LiveId" clId="{F333BCA7-6863-44CE-8786-B3CDCCF4A2DC}" dt="2022-05-12T15:15:33.945" v="3863"/>
          <ac:spMkLst>
            <pc:docMk/>
            <pc:sldMk cId="1928088527" sldId="339"/>
            <ac:spMk id="2" creationId="{C74D35C5-281F-46E3-A92C-835DC61768CB}"/>
          </ac:spMkLst>
        </pc:spChg>
        <pc:spChg chg="mod ord">
          <ac:chgData name="Oliver Geisel" userId="fca0ce45c265b2ff" providerId="LiveId" clId="{F333BCA7-6863-44CE-8786-B3CDCCF4A2DC}" dt="2022-05-12T15:15:33.945" v="3863"/>
          <ac:spMkLst>
            <pc:docMk/>
            <pc:sldMk cId="1928088527" sldId="339"/>
            <ac:spMk id="3" creationId="{CFBDAD0A-EEC3-4C29-8BBD-0C63084EC091}"/>
          </ac:spMkLst>
        </pc:spChg>
        <pc:spChg chg="add del mod ord">
          <ac:chgData name="Oliver Geisel" userId="fca0ce45c265b2ff" providerId="LiveId" clId="{F333BCA7-6863-44CE-8786-B3CDCCF4A2DC}" dt="2022-05-04T09:11:25.071" v="2328" actId="700"/>
          <ac:spMkLst>
            <pc:docMk/>
            <pc:sldMk cId="1928088527" sldId="339"/>
            <ac:spMk id="4" creationId="{88D6E520-768D-0800-F596-528BAE10BDF9}"/>
          </ac:spMkLst>
        </pc:spChg>
        <pc:spChg chg="add del mod ord">
          <ac:chgData name="Oliver Geisel" userId="fca0ce45c265b2ff" providerId="LiveId" clId="{F333BCA7-6863-44CE-8786-B3CDCCF4A2DC}" dt="2022-05-11T13:45:36.191" v="3767" actId="700"/>
          <ac:spMkLst>
            <pc:docMk/>
            <pc:sldMk cId="1928088527" sldId="339"/>
            <ac:spMk id="4" creationId="{BCD782A0-FD5F-55EB-5D8A-02EC8DE5296D}"/>
          </ac:spMkLst>
        </pc:spChg>
        <pc:spChg chg="add del mod ord">
          <ac:chgData name="Oliver Geisel" userId="fca0ce45c265b2ff" providerId="LiveId" clId="{F333BCA7-6863-44CE-8786-B3CDCCF4A2DC}" dt="2022-05-04T09:11:25.071" v="2328" actId="700"/>
          <ac:spMkLst>
            <pc:docMk/>
            <pc:sldMk cId="1928088527" sldId="339"/>
            <ac:spMk id="5" creationId="{999DC689-F65B-7DB7-0A77-8E76F81392D5}"/>
          </ac:spMkLst>
        </pc:spChg>
        <pc:spChg chg="add del mod ord">
          <ac:chgData name="Oliver Geisel" userId="fca0ce45c265b2ff" providerId="LiveId" clId="{F333BCA7-6863-44CE-8786-B3CDCCF4A2DC}" dt="2022-05-11T13:45:36.191" v="3767" actId="700"/>
          <ac:spMkLst>
            <pc:docMk/>
            <pc:sldMk cId="1928088527" sldId="339"/>
            <ac:spMk id="5" creationId="{F8159A9F-2C65-71F2-21FC-E2B50459FF3D}"/>
          </ac:spMkLst>
        </pc:spChg>
        <pc:spChg chg="add del mod ord">
          <ac:chgData name="Oliver Geisel" userId="fca0ce45c265b2ff" providerId="LiveId" clId="{F333BCA7-6863-44CE-8786-B3CDCCF4A2DC}" dt="2022-05-04T09:11:25.071" v="2328" actId="700"/>
          <ac:spMkLst>
            <pc:docMk/>
            <pc:sldMk cId="1928088527" sldId="339"/>
            <ac:spMk id="6" creationId="{AA82DE38-E9AB-7AAA-AB1E-AE88872098BE}"/>
          </ac:spMkLst>
        </pc:spChg>
        <pc:spChg chg="add del mod ord">
          <ac:chgData name="Oliver Geisel" userId="fca0ce45c265b2ff" providerId="LiveId" clId="{F333BCA7-6863-44CE-8786-B3CDCCF4A2DC}" dt="2022-05-11T13:45:36.191" v="3767" actId="700"/>
          <ac:spMkLst>
            <pc:docMk/>
            <pc:sldMk cId="1928088527" sldId="339"/>
            <ac:spMk id="6" creationId="{DC087CAB-1169-68EB-4DD0-8895DFF6F000}"/>
          </ac:spMkLst>
        </pc:spChg>
        <pc:spChg chg="add del mod ord">
          <ac:chgData name="Oliver Geisel" userId="fca0ce45c265b2ff" providerId="LiveId" clId="{F333BCA7-6863-44CE-8786-B3CDCCF4A2DC}" dt="2022-05-11T13:45:36.191" v="3767" actId="700"/>
          <ac:spMkLst>
            <pc:docMk/>
            <pc:sldMk cId="1928088527" sldId="339"/>
            <ac:spMk id="7" creationId="{29C75DBD-DDCD-202E-80DE-6948E18ADEBB}"/>
          </ac:spMkLst>
        </pc:spChg>
        <pc:spChg chg="add del mod ord">
          <ac:chgData name="Oliver Geisel" userId="fca0ce45c265b2ff" providerId="LiveId" clId="{F333BCA7-6863-44CE-8786-B3CDCCF4A2DC}" dt="2022-05-04T09:11:25.071" v="2328" actId="700"/>
          <ac:spMkLst>
            <pc:docMk/>
            <pc:sldMk cId="1928088527" sldId="339"/>
            <ac:spMk id="7" creationId="{FE3D36C8-503D-71F1-449A-48D2725AB4B5}"/>
          </ac:spMkLst>
        </pc:spChg>
      </pc:sldChg>
      <pc:sldChg chg="modSp mod modTransition">
        <pc:chgData name="Oliver Geisel" userId="fca0ce45c265b2ff" providerId="LiveId" clId="{F333BCA7-6863-44CE-8786-B3CDCCF4A2DC}" dt="2022-05-12T15:15:33.945" v="3863"/>
        <pc:sldMkLst>
          <pc:docMk/>
          <pc:sldMk cId="3128102120" sldId="340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128102120" sldId="340"/>
            <ac:spMk id="2" creationId="{1F89CEEA-19C5-4C24-82BD-38F58FBFC531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128102120" sldId="340"/>
            <ac:spMk id="3" creationId="{737B441E-4FEE-4B46-8717-E6698021A677}"/>
          </ac:spMkLst>
        </pc:spChg>
      </pc:sldChg>
      <pc:sldChg chg="addSp delSp modSp mod modTransition">
        <pc:chgData name="Oliver Geisel" userId="fca0ce45c265b2ff" providerId="LiveId" clId="{F333BCA7-6863-44CE-8786-B3CDCCF4A2DC}" dt="2022-05-14T19:46:49.715" v="4261" actId="1076"/>
        <pc:sldMkLst>
          <pc:docMk/>
          <pc:sldMk cId="1476359674" sldId="341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1476359674" sldId="341"/>
            <ac:spMk id="2" creationId="{97D8A5F2-29EB-4954-9F5F-8764FC736A60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1476359674" sldId="341"/>
            <ac:spMk id="3" creationId="{27AF13EF-535D-465D-9319-3CD2C2846CED}"/>
          </ac:spMkLst>
        </pc:spChg>
        <pc:picChg chg="add mod">
          <ac:chgData name="Oliver Geisel" userId="fca0ce45c265b2ff" providerId="LiveId" clId="{F333BCA7-6863-44CE-8786-B3CDCCF4A2DC}" dt="2022-05-14T19:46:49.715" v="4261" actId="1076"/>
          <ac:picMkLst>
            <pc:docMk/>
            <pc:sldMk cId="1476359674" sldId="341"/>
            <ac:picMk id="4" creationId="{ED55D62E-45DC-EE26-9CFB-E715E725F08B}"/>
          </ac:picMkLst>
        </pc:picChg>
        <pc:picChg chg="add del mod">
          <ac:chgData name="Oliver Geisel" userId="fca0ce45c265b2ff" providerId="LiveId" clId="{F333BCA7-6863-44CE-8786-B3CDCCF4A2DC}" dt="2022-05-05T21:49:24.553" v="3151" actId="478"/>
          <ac:picMkLst>
            <pc:docMk/>
            <pc:sldMk cId="1476359674" sldId="341"/>
            <ac:picMk id="6" creationId="{C46744EF-C4A1-D7F9-9705-5CF39A929863}"/>
          </ac:picMkLst>
        </pc:picChg>
        <pc:picChg chg="add mod">
          <ac:chgData name="Oliver Geisel" userId="fca0ce45c265b2ff" providerId="LiveId" clId="{F333BCA7-6863-44CE-8786-B3CDCCF4A2DC}" dt="2022-05-05T21:49:49.895" v="3157" actId="1076"/>
          <ac:picMkLst>
            <pc:docMk/>
            <pc:sldMk cId="1476359674" sldId="341"/>
            <ac:picMk id="8" creationId="{5402CEF4-B669-BD65-0458-82B46032BB91}"/>
          </ac:picMkLst>
        </pc:picChg>
      </pc:sldChg>
      <pc:sldChg chg="addSp modSp mod">
        <pc:chgData name="Oliver Geisel" userId="fca0ce45c265b2ff" providerId="LiveId" clId="{F333BCA7-6863-44CE-8786-B3CDCCF4A2DC}" dt="2022-05-19T12:30:14.591" v="4532" actId="12"/>
        <pc:sldMkLst>
          <pc:docMk/>
          <pc:sldMk cId="3047944291" sldId="342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047944291" sldId="342"/>
            <ac:spMk id="2" creationId="{2BAD601D-8730-4DB3-ACAC-4C5F7A0871E6}"/>
          </ac:spMkLst>
        </pc:spChg>
        <pc:spChg chg="mod">
          <ac:chgData name="Oliver Geisel" userId="fca0ce45c265b2ff" providerId="LiveId" clId="{F333BCA7-6863-44CE-8786-B3CDCCF4A2DC}" dt="2022-05-19T12:30:14.591" v="4532" actId="12"/>
          <ac:spMkLst>
            <pc:docMk/>
            <pc:sldMk cId="3047944291" sldId="342"/>
            <ac:spMk id="3" creationId="{C9DE73DE-8C66-4136-96D1-1CAD290B48F2}"/>
          </ac:spMkLst>
        </pc:spChg>
        <pc:picChg chg="add mod">
          <ac:chgData name="Oliver Geisel" userId="fca0ce45c265b2ff" providerId="LiveId" clId="{F333BCA7-6863-44CE-8786-B3CDCCF4A2DC}" dt="2022-05-05T22:13:16.001" v="3266" actId="1076"/>
          <ac:picMkLst>
            <pc:docMk/>
            <pc:sldMk cId="3047944291" sldId="342"/>
            <ac:picMk id="5" creationId="{7C95C4F6-BC58-738A-E706-3C21504D0BB8}"/>
          </ac:picMkLst>
        </pc:picChg>
        <pc:picChg chg="add mod">
          <ac:chgData name="Oliver Geisel" userId="fca0ce45c265b2ff" providerId="LiveId" clId="{F333BCA7-6863-44CE-8786-B3CDCCF4A2DC}" dt="2022-05-05T22:13:13.598" v="3265" actId="1076"/>
          <ac:picMkLst>
            <pc:docMk/>
            <pc:sldMk cId="3047944291" sldId="342"/>
            <ac:picMk id="7" creationId="{8A2DB33F-AA02-CB66-5B92-DDD2D2BEA941}"/>
          </ac:picMkLst>
        </pc:picChg>
      </pc:sldChg>
      <pc:sldChg chg="addSp modSp mod modAnim modNotesTx">
        <pc:chgData name="Oliver Geisel" userId="fca0ce45c265b2ff" providerId="LiveId" clId="{F333BCA7-6863-44CE-8786-B3CDCCF4A2DC}" dt="2022-05-12T15:15:33.945" v="3863"/>
        <pc:sldMkLst>
          <pc:docMk/>
          <pc:sldMk cId="3348030050" sldId="343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348030050" sldId="343"/>
            <ac:spMk id="2" creationId="{FF64B162-B553-460E-B986-8EBC5FF004C5}"/>
          </ac:spMkLst>
        </pc:spChg>
        <pc:spChg chg="mod">
          <ac:chgData name="Oliver Geisel" userId="fca0ce45c265b2ff" providerId="LiveId" clId="{F333BCA7-6863-44CE-8786-B3CDCCF4A2DC}" dt="2022-05-04T10:45:55.504" v="2615" actId="21"/>
          <ac:spMkLst>
            <pc:docMk/>
            <pc:sldMk cId="3348030050" sldId="343"/>
            <ac:spMk id="3" creationId="{8574DA06-5CAE-4FAF-BDDF-260A7EB4CE70}"/>
          </ac:spMkLst>
        </pc:spChg>
        <pc:spChg chg="add mod">
          <ac:chgData name="Oliver Geisel" userId="fca0ce45c265b2ff" providerId="LiveId" clId="{F333BCA7-6863-44CE-8786-B3CDCCF4A2DC}" dt="2022-05-04T10:37:19.156" v="2563" actId="207"/>
          <ac:spMkLst>
            <pc:docMk/>
            <pc:sldMk cId="3348030050" sldId="343"/>
            <ac:spMk id="6" creationId="{FB6D581B-EAE2-2EBE-DCD4-793E93370258}"/>
          </ac:spMkLst>
        </pc:spChg>
        <pc:spChg chg="add mod">
          <ac:chgData name="Oliver Geisel" userId="fca0ce45c265b2ff" providerId="LiveId" clId="{F333BCA7-6863-44CE-8786-B3CDCCF4A2DC}" dt="2022-05-04T10:37:45.505" v="2573" actId="207"/>
          <ac:spMkLst>
            <pc:docMk/>
            <pc:sldMk cId="3348030050" sldId="343"/>
            <ac:spMk id="7" creationId="{F70EEFBA-4886-21D5-75F0-F0AF2921B195}"/>
          </ac:spMkLst>
        </pc:spChg>
        <pc:spChg chg="add mod">
          <ac:chgData name="Oliver Geisel" userId="fca0ce45c265b2ff" providerId="LiveId" clId="{F333BCA7-6863-44CE-8786-B3CDCCF4A2DC}" dt="2022-05-04T10:40:02.787" v="2579" actId="14100"/>
          <ac:spMkLst>
            <pc:docMk/>
            <pc:sldMk cId="3348030050" sldId="343"/>
            <ac:spMk id="8" creationId="{59EAD531-7EE1-DA6D-D1B0-51C265256E2C}"/>
          </ac:spMkLst>
        </pc:spChg>
        <pc:spChg chg="add mod">
          <ac:chgData name="Oliver Geisel" userId="fca0ce45c265b2ff" providerId="LiveId" clId="{F333BCA7-6863-44CE-8786-B3CDCCF4A2DC}" dt="2022-05-04T10:48:42.189" v="2625" actId="14100"/>
          <ac:spMkLst>
            <pc:docMk/>
            <pc:sldMk cId="3348030050" sldId="343"/>
            <ac:spMk id="10" creationId="{0A24ABFA-8307-F6E2-881F-026E81AB39E0}"/>
          </ac:spMkLst>
        </pc:spChg>
        <pc:picChg chg="add mod">
          <ac:chgData name="Oliver Geisel" userId="fca0ce45c265b2ff" providerId="LiveId" clId="{F333BCA7-6863-44CE-8786-B3CDCCF4A2DC}" dt="2022-05-04T10:33:59.785" v="2521" actId="14100"/>
          <ac:picMkLst>
            <pc:docMk/>
            <pc:sldMk cId="3348030050" sldId="343"/>
            <ac:picMk id="5" creationId="{92FD2D43-D58F-F4D2-294F-625CC0875714}"/>
          </ac:picMkLst>
        </pc:picChg>
      </pc:sldChg>
      <pc:sldChg chg="addSp modSp mod ord setBg">
        <pc:chgData name="Oliver Geisel" userId="fca0ce45c265b2ff" providerId="LiveId" clId="{F333BCA7-6863-44CE-8786-B3CDCCF4A2DC}" dt="2022-05-12T15:15:33.945" v="3863"/>
        <pc:sldMkLst>
          <pc:docMk/>
          <pc:sldMk cId="530378491" sldId="344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530378491" sldId="344"/>
            <ac:spMk id="2" creationId="{DAB092AB-D9E3-4A00-8FC7-0B876DBB787D}"/>
          </ac:spMkLst>
        </pc:spChg>
        <pc:spChg chg="mod">
          <ac:chgData name="Oliver Geisel" userId="fca0ce45c265b2ff" providerId="LiveId" clId="{F333BCA7-6863-44CE-8786-B3CDCCF4A2DC}" dt="2022-05-05T21:51:25.013" v="3174" actId="27636"/>
          <ac:spMkLst>
            <pc:docMk/>
            <pc:sldMk cId="530378491" sldId="344"/>
            <ac:spMk id="3" creationId="{EB01F547-85E5-458C-9749-B9E6B919BD7F}"/>
          </ac:spMkLst>
        </pc:spChg>
        <pc:spChg chg="add mod">
          <ac:chgData name="Oliver Geisel" userId="fca0ce45c265b2ff" providerId="LiveId" clId="{F333BCA7-6863-44CE-8786-B3CDCCF4A2DC}" dt="2022-05-05T21:51:20.791" v="3172" actId="1076"/>
          <ac:spMkLst>
            <pc:docMk/>
            <pc:sldMk cId="530378491" sldId="344"/>
            <ac:spMk id="6" creationId="{E6EC7C2F-671C-401F-9144-20730CE62669}"/>
          </ac:spMkLst>
        </pc:spChg>
        <pc:picChg chg="add mod">
          <ac:chgData name="Oliver Geisel" userId="fca0ce45c265b2ff" providerId="LiveId" clId="{F333BCA7-6863-44CE-8786-B3CDCCF4A2DC}" dt="2022-05-05T21:51:20.791" v="3172" actId="1076"/>
          <ac:picMkLst>
            <pc:docMk/>
            <pc:sldMk cId="530378491" sldId="344"/>
            <ac:picMk id="5" creationId="{4854B390-0967-47CF-BAAE-5D8706E3CC9A}"/>
          </ac:picMkLst>
        </pc:picChg>
      </pc:sldChg>
      <pc:sldChg chg="addSp delSp modSp new mod">
        <pc:chgData name="Oliver Geisel" userId="fca0ce45c265b2ff" providerId="LiveId" clId="{F333BCA7-6863-44CE-8786-B3CDCCF4A2DC}" dt="2022-05-12T15:15:33.945" v="3863"/>
        <pc:sldMkLst>
          <pc:docMk/>
          <pc:sldMk cId="795538193" sldId="345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795538193" sldId="345"/>
            <ac:spMk id="2" creationId="{DB287BB2-94BF-4700-BCD1-646D8D446FD1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795538193" sldId="345"/>
            <ac:spMk id="3" creationId="{FF44E169-C0FE-419F-898A-AC0CEDF22D0A}"/>
          </ac:spMkLst>
        </pc:spChg>
        <pc:picChg chg="add del mod">
          <ac:chgData name="Oliver Geisel" userId="fca0ce45c265b2ff" providerId="LiveId" clId="{F333BCA7-6863-44CE-8786-B3CDCCF4A2DC}" dt="2022-05-05T21:46:51.782" v="3130" actId="21"/>
          <ac:picMkLst>
            <pc:docMk/>
            <pc:sldMk cId="795538193" sldId="345"/>
            <ac:picMk id="5" creationId="{95484A7D-958F-B922-A638-9863D9866D8B}"/>
          </ac:picMkLst>
        </pc:picChg>
        <pc:picChg chg="add mod">
          <ac:chgData name="Oliver Geisel" userId="fca0ce45c265b2ff" providerId="LiveId" clId="{F333BCA7-6863-44CE-8786-B3CDCCF4A2DC}" dt="2022-05-05T21:47:48.123" v="3141" actId="14100"/>
          <ac:picMkLst>
            <pc:docMk/>
            <pc:sldMk cId="795538193" sldId="345"/>
            <ac:picMk id="7" creationId="{BC7D1819-E88D-80D5-8682-B28818A63CF0}"/>
          </ac:picMkLst>
        </pc:picChg>
        <pc:picChg chg="add mod">
          <ac:chgData name="Oliver Geisel" userId="fca0ce45c265b2ff" providerId="LiveId" clId="{F333BCA7-6863-44CE-8786-B3CDCCF4A2DC}" dt="2022-05-10T01:36:21.175" v="3738" actId="1076"/>
          <ac:picMkLst>
            <pc:docMk/>
            <pc:sldMk cId="795538193" sldId="345"/>
            <ac:picMk id="9" creationId="{DBF3C318-06CE-9390-1DF3-B6C6795511FA}"/>
          </ac:picMkLst>
        </pc:picChg>
      </pc:sldChg>
      <pc:sldChg chg="modSp new mod ord">
        <pc:chgData name="Oliver Geisel" userId="fca0ce45c265b2ff" providerId="LiveId" clId="{F333BCA7-6863-44CE-8786-B3CDCCF4A2DC}" dt="2022-05-12T15:15:33.945" v="3863"/>
        <pc:sldMkLst>
          <pc:docMk/>
          <pc:sldMk cId="4169331687" sldId="346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4169331687" sldId="346"/>
            <ac:spMk id="2" creationId="{DCF91D9A-93C7-4E6F-8512-F1B4589745C1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4169331687" sldId="346"/>
            <ac:spMk id="3" creationId="{46387F56-6A75-4FA9-9017-760274115953}"/>
          </ac:spMkLst>
        </pc:spChg>
      </pc:sldChg>
      <pc:sldChg chg="addSp delSp modSp new mod setBg modAnim">
        <pc:chgData name="Oliver Geisel" userId="fca0ce45c265b2ff" providerId="LiveId" clId="{F333BCA7-6863-44CE-8786-B3CDCCF4A2DC}" dt="2022-04-29T21:46:26.699" v="1255" actId="404"/>
        <pc:sldMkLst>
          <pc:docMk/>
          <pc:sldMk cId="1993059840" sldId="347"/>
        </pc:sldMkLst>
        <pc:spChg chg="mod">
          <ac:chgData name="Oliver Geisel" userId="fca0ce45c265b2ff" providerId="LiveId" clId="{F333BCA7-6863-44CE-8786-B3CDCCF4A2DC}" dt="2022-04-29T21:43:05.536" v="1211" actId="14100"/>
          <ac:spMkLst>
            <pc:docMk/>
            <pc:sldMk cId="1993059840" sldId="347"/>
            <ac:spMk id="2" creationId="{45B498D8-45EC-4359-A2CE-99BA24367126}"/>
          </ac:spMkLst>
        </pc:spChg>
        <pc:spChg chg="mod ord">
          <ac:chgData name="Oliver Geisel" userId="fca0ce45c265b2ff" providerId="LiveId" clId="{F333BCA7-6863-44CE-8786-B3CDCCF4A2DC}" dt="2022-04-29T21:46:26.699" v="1255" actId="404"/>
          <ac:spMkLst>
            <pc:docMk/>
            <pc:sldMk cId="1993059840" sldId="347"/>
            <ac:spMk id="3" creationId="{C05A64C2-8CA6-4753-875A-A4D32567BAB6}"/>
          </ac:spMkLst>
        </pc:spChg>
        <pc:spChg chg="add del">
          <ac:chgData name="Oliver Geisel" userId="fca0ce45c265b2ff" providerId="LiveId" clId="{F333BCA7-6863-44CE-8786-B3CDCCF4A2DC}" dt="2022-04-29T18:04:44.767" v="109" actId="26606"/>
          <ac:spMkLst>
            <pc:docMk/>
            <pc:sldMk cId="1993059840" sldId="347"/>
            <ac:spMk id="10" creationId="{3BCB5F6A-9EB0-40B0-9D13-3023E9A20508}"/>
          </ac:spMkLst>
        </pc:spChg>
        <pc:spChg chg="add del">
          <ac:chgData name="Oliver Geisel" userId="fca0ce45c265b2ff" providerId="LiveId" clId="{F333BCA7-6863-44CE-8786-B3CDCCF4A2DC}" dt="2022-04-29T18:05:28.489" v="111" actId="26606"/>
          <ac:spMkLst>
            <pc:docMk/>
            <pc:sldMk cId="1993059840" sldId="347"/>
            <ac:spMk id="14" creationId="{3F088236-D655-4F88-B238-E16762358025}"/>
          </ac:spMkLst>
        </pc:spChg>
        <pc:spChg chg="add del">
          <ac:chgData name="Oliver Geisel" userId="fca0ce45c265b2ff" providerId="LiveId" clId="{F333BCA7-6863-44CE-8786-B3CDCCF4A2DC}" dt="2022-04-29T18:05:28.489" v="111" actId="26606"/>
          <ac:spMkLst>
            <pc:docMk/>
            <pc:sldMk cId="1993059840" sldId="347"/>
            <ac:spMk id="16" creationId="{3DAC0C92-199E-475C-9390-119A9B027276}"/>
          </ac:spMkLst>
        </pc:spChg>
        <pc:spChg chg="add del">
          <ac:chgData name="Oliver Geisel" userId="fca0ce45c265b2ff" providerId="LiveId" clId="{F333BCA7-6863-44CE-8786-B3CDCCF4A2DC}" dt="2022-04-29T18:05:28.489" v="111" actId="26606"/>
          <ac:spMkLst>
            <pc:docMk/>
            <pc:sldMk cId="1993059840" sldId="347"/>
            <ac:spMk id="18" creationId="{C4CFB339-0ED8-4FE2-9EF1-6D1375B8499B}"/>
          </ac:spMkLst>
        </pc:spChg>
        <pc:spChg chg="add del">
          <ac:chgData name="Oliver Geisel" userId="fca0ce45c265b2ff" providerId="LiveId" clId="{F333BCA7-6863-44CE-8786-B3CDCCF4A2DC}" dt="2022-04-29T18:05:28.489" v="111" actId="26606"/>
          <ac:spMkLst>
            <pc:docMk/>
            <pc:sldMk cId="1993059840" sldId="347"/>
            <ac:spMk id="20" creationId="{31896C80-2069-4431-9C19-83B913734490}"/>
          </ac:spMkLst>
        </pc:spChg>
        <pc:spChg chg="add del">
          <ac:chgData name="Oliver Geisel" userId="fca0ce45c265b2ff" providerId="LiveId" clId="{F333BCA7-6863-44CE-8786-B3CDCCF4A2DC}" dt="2022-04-29T18:05:28.489" v="111" actId="26606"/>
          <ac:spMkLst>
            <pc:docMk/>
            <pc:sldMk cId="1993059840" sldId="347"/>
            <ac:spMk id="22" creationId="{BF120A21-0841-4823-B0C4-28AEBCEF9B78}"/>
          </ac:spMkLst>
        </pc:spChg>
        <pc:spChg chg="add del">
          <ac:chgData name="Oliver Geisel" userId="fca0ce45c265b2ff" providerId="LiveId" clId="{F333BCA7-6863-44CE-8786-B3CDCCF4A2DC}" dt="2022-04-29T18:05:28.489" v="111" actId="26606"/>
          <ac:spMkLst>
            <pc:docMk/>
            <pc:sldMk cId="1993059840" sldId="347"/>
            <ac:spMk id="24" creationId="{DBB05BAE-BBD3-4289-899F-A6851503C6B0}"/>
          </ac:spMkLst>
        </pc:spChg>
        <pc:spChg chg="add del">
          <ac:chgData name="Oliver Geisel" userId="fca0ce45c265b2ff" providerId="LiveId" clId="{F333BCA7-6863-44CE-8786-B3CDCCF4A2DC}" dt="2022-04-29T18:05:28.489" v="111" actId="26606"/>
          <ac:spMkLst>
            <pc:docMk/>
            <pc:sldMk cId="1993059840" sldId="347"/>
            <ac:spMk id="26" creationId="{9874D11C-36F5-4BBE-A490-019A54E953B0}"/>
          </ac:spMkLst>
        </pc:spChg>
        <pc:picChg chg="add del mod ord modCrop">
          <ac:chgData name="Oliver Geisel" userId="fca0ce45c265b2ff" providerId="LiveId" clId="{F333BCA7-6863-44CE-8786-B3CDCCF4A2DC}" dt="2022-04-29T21:40:55.276" v="1160" actId="478"/>
          <ac:picMkLst>
            <pc:docMk/>
            <pc:sldMk cId="1993059840" sldId="347"/>
            <ac:picMk id="5" creationId="{89D00C47-0AA6-4337-8679-ACF42B94699E}"/>
          </ac:picMkLst>
        </pc:picChg>
        <pc:picChg chg="add mod modCrop">
          <ac:chgData name="Oliver Geisel" userId="fca0ce45c265b2ff" providerId="LiveId" clId="{F333BCA7-6863-44CE-8786-B3CDCCF4A2DC}" dt="2022-04-29T21:42:03.838" v="1166" actId="14100"/>
          <ac:picMkLst>
            <pc:docMk/>
            <pc:sldMk cId="1993059840" sldId="347"/>
            <ac:picMk id="8" creationId="{E3FA992B-8260-492E-B9E6-16F59D44B05D}"/>
          </ac:picMkLst>
        </pc:picChg>
        <pc:cxnChg chg="add del">
          <ac:chgData name="Oliver Geisel" userId="fca0ce45c265b2ff" providerId="LiveId" clId="{F333BCA7-6863-44CE-8786-B3CDCCF4A2DC}" dt="2022-04-29T18:05:28.489" v="111" actId="26606"/>
          <ac:cxnSpMkLst>
            <pc:docMk/>
            <pc:sldMk cId="1993059840" sldId="347"/>
            <ac:cxnSpMk id="7" creationId="{64FA5DFF-7FE6-4855-84E6-DFA78EE978BD}"/>
          </ac:cxnSpMkLst>
        </pc:cxnChg>
        <pc:cxnChg chg="add del">
          <ac:chgData name="Oliver Geisel" userId="fca0ce45c265b2ff" providerId="LiveId" clId="{F333BCA7-6863-44CE-8786-B3CDCCF4A2DC}" dt="2022-04-29T18:05:28.489" v="111" actId="26606"/>
          <ac:cxnSpMkLst>
            <pc:docMk/>
            <pc:sldMk cId="1993059840" sldId="347"/>
            <ac:cxnSpMk id="12" creationId="{2AFD8CBA-54A3-4363-991B-B9C631BBFA74}"/>
          </ac:cxnSpMkLst>
        </pc:cxnChg>
      </pc:sldChg>
      <pc:sldChg chg="addSp delSp modSp add mod modTransition delAnim">
        <pc:chgData name="Oliver Geisel" userId="fca0ce45c265b2ff" providerId="LiveId" clId="{F333BCA7-6863-44CE-8786-B3CDCCF4A2DC}" dt="2022-04-29T21:46:03.341" v="1250" actId="1035"/>
        <pc:sldMkLst>
          <pc:docMk/>
          <pc:sldMk cId="470587061" sldId="348"/>
        </pc:sldMkLst>
        <pc:spChg chg="del">
          <ac:chgData name="Oliver Geisel" userId="fca0ce45c265b2ff" providerId="LiveId" clId="{F333BCA7-6863-44CE-8786-B3CDCCF4A2DC}" dt="2022-04-29T18:15:16.856" v="387" actId="478"/>
          <ac:spMkLst>
            <pc:docMk/>
            <pc:sldMk cId="470587061" sldId="348"/>
            <ac:spMk id="3" creationId="{C05A64C2-8CA6-4753-875A-A4D32567BAB6}"/>
          </ac:spMkLst>
        </pc:spChg>
        <pc:spChg chg="add del mod">
          <ac:chgData name="Oliver Geisel" userId="fca0ce45c265b2ff" providerId="LiveId" clId="{F333BCA7-6863-44CE-8786-B3CDCCF4A2DC}" dt="2022-04-29T18:15:28.387" v="390" actId="478"/>
          <ac:spMkLst>
            <pc:docMk/>
            <pc:sldMk cId="470587061" sldId="348"/>
            <ac:spMk id="6" creationId="{B8D1DAB3-9D9D-4FC0-8851-2AE8D5408922}"/>
          </ac:spMkLst>
        </pc:spChg>
        <pc:picChg chg="del">
          <ac:chgData name="Oliver Geisel" userId="fca0ce45c265b2ff" providerId="LiveId" clId="{F333BCA7-6863-44CE-8786-B3CDCCF4A2DC}" dt="2022-04-29T21:44:21.234" v="1239" actId="478"/>
          <ac:picMkLst>
            <pc:docMk/>
            <pc:sldMk cId="470587061" sldId="348"/>
            <ac:picMk id="5" creationId="{89D00C47-0AA6-4337-8679-ACF42B94699E}"/>
          </ac:picMkLst>
        </pc:picChg>
        <pc:picChg chg="add del mod ord modCrop">
          <ac:chgData name="Oliver Geisel" userId="fca0ce45c265b2ff" providerId="LiveId" clId="{F333BCA7-6863-44CE-8786-B3CDCCF4A2DC}" dt="2022-04-29T18:19:10.157" v="399" actId="478"/>
          <ac:picMkLst>
            <pc:docMk/>
            <pc:sldMk cId="470587061" sldId="348"/>
            <ac:picMk id="8" creationId="{7FA53028-43C3-4481-8101-E1E2674542CD}"/>
          </ac:picMkLst>
        </pc:picChg>
        <pc:picChg chg="add del mod ord">
          <ac:chgData name="Oliver Geisel" userId="fca0ce45c265b2ff" providerId="LiveId" clId="{F333BCA7-6863-44CE-8786-B3CDCCF4A2DC}" dt="2022-04-29T21:45:33.221" v="1243" actId="478"/>
          <ac:picMkLst>
            <pc:docMk/>
            <pc:sldMk cId="470587061" sldId="348"/>
            <ac:picMk id="10" creationId="{0BA86BBA-F3BE-4DFA-919F-F62E430B839C}"/>
          </ac:picMkLst>
        </pc:picChg>
        <pc:picChg chg="add mod">
          <ac:chgData name="Oliver Geisel" userId="fca0ce45c265b2ff" providerId="LiveId" clId="{F333BCA7-6863-44CE-8786-B3CDCCF4A2DC}" dt="2022-04-29T21:44:17.079" v="1238"/>
          <ac:picMkLst>
            <pc:docMk/>
            <pc:sldMk cId="470587061" sldId="348"/>
            <ac:picMk id="11" creationId="{7BB22903-7567-4004-AA7E-EDFFFBCD96B2}"/>
          </ac:picMkLst>
        </pc:picChg>
        <pc:picChg chg="add mod ord">
          <ac:chgData name="Oliver Geisel" userId="fca0ce45c265b2ff" providerId="LiveId" clId="{F333BCA7-6863-44CE-8786-B3CDCCF4A2DC}" dt="2022-04-29T21:46:03.341" v="1250" actId="1035"/>
          <ac:picMkLst>
            <pc:docMk/>
            <pc:sldMk cId="470587061" sldId="348"/>
            <ac:picMk id="13" creationId="{F77AE6D9-8BDB-4DE2-B680-30E3F6A70EFF}"/>
          </ac:picMkLst>
        </pc:picChg>
      </pc:sldChg>
      <pc:sldChg chg="modSp new mod">
        <pc:chgData name="Oliver Geisel" userId="fca0ce45c265b2ff" providerId="LiveId" clId="{F333BCA7-6863-44CE-8786-B3CDCCF4A2DC}" dt="2022-05-19T12:36:16.441" v="4538" actId="5793"/>
        <pc:sldMkLst>
          <pc:docMk/>
          <pc:sldMk cId="3929840515" sldId="349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929840515" sldId="349"/>
            <ac:spMk id="2" creationId="{189554B0-2AAD-4185-80B9-919F2F26FD47}"/>
          </ac:spMkLst>
        </pc:spChg>
        <pc:spChg chg="mod">
          <ac:chgData name="Oliver Geisel" userId="fca0ce45c265b2ff" providerId="LiveId" clId="{F333BCA7-6863-44CE-8786-B3CDCCF4A2DC}" dt="2022-05-19T12:36:16.441" v="4538" actId="5793"/>
          <ac:spMkLst>
            <pc:docMk/>
            <pc:sldMk cId="3929840515" sldId="349"/>
            <ac:spMk id="3" creationId="{07010C2E-BFE2-46ED-80DB-2F51766E70AA}"/>
          </ac:spMkLst>
        </pc:spChg>
      </pc:sldChg>
      <pc:sldChg chg="modSp new mod">
        <pc:chgData name="Oliver Geisel" userId="fca0ce45c265b2ff" providerId="LiveId" clId="{F333BCA7-6863-44CE-8786-B3CDCCF4A2DC}" dt="2022-05-19T12:29:42.201" v="4531" actId="12"/>
        <pc:sldMkLst>
          <pc:docMk/>
          <pc:sldMk cId="3223614682" sldId="350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223614682" sldId="350"/>
            <ac:spMk id="2" creationId="{DDB86249-4EAF-47CC-8A51-094DDE9C11BC}"/>
          </ac:spMkLst>
        </pc:spChg>
        <pc:spChg chg="mod">
          <ac:chgData name="Oliver Geisel" userId="fca0ce45c265b2ff" providerId="LiveId" clId="{F333BCA7-6863-44CE-8786-B3CDCCF4A2DC}" dt="2022-05-19T12:29:42.201" v="4531" actId="12"/>
          <ac:spMkLst>
            <pc:docMk/>
            <pc:sldMk cId="3223614682" sldId="350"/>
            <ac:spMk id="3" creationId="{78B4419B-D0E7-4681-BD00-FE4463A08D26}"/>
          </ac:spMkLst>
        </pc:spChg>
      </pc:sldChg>
      <pc:sldChg chg="addSp delSp modSp new mod">
        <pc:chgData name="Oliver Geisel" userId="fca0ce45c265b2ff" providerId="LiveId" clId="{F333BCA7-6863-44CE-8786-B3CDCCF4A2DC}" dt="2022-05-12T15:15:33.945" v="3863"/>
        <pc:sldMkLst>
          <pc:docMk/>
          <pc:sldMk cId="2661852002" sldId="351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661852002" sldId="351"/>
            <ac:spMk id="2" creationId="{3D4A6D85-D027-4F40-80C1-4378C02B3BC1}"/>
          </ac:spMkLst>
        </pc:spChg>
        <pc:spChg chg="del">
          <ac:chgData name="Oliver Geisel" userId="fca0ce45c265b2ff" providerId="LiveId" clId="{F333BCA7-6863-44CE-8786-B3CDCCF4A2DC}" dt="2022-04-29T19:47:12.790" v="1151"/>
          <ac:spMkLst>
            <pc:docMk/>
            <pc:sldMk cId="2661852002" sldId="351"/>
            <ac:spMk id="3" creationId="{161851F5-DD43-469A-B9B5-AC14DF61C292}"/>
          </ac:spMkLst>
        </pc:spChg>
        <pc:picChg chg="add mod">
          <ac:chgData name="Oliver Geisel" userId="fca0ce45c265b2ff" providerId="LiveId" clId="{F333BCA7-6863-44CE-8786-B3CDCCF4A2DC}" dt="2022-04-29T19:48:16.936" v="1157" actId="14100"/>
          <ac:picMkLst>
            <pc:docMk/>
            <pc:sldMk cId="2661852002" sldId="351"/>
            <ac:picMk id="5" creationId="{EEEEA6B3-183F-4080-92AA-A3DCBC97104F}"/>
          </ac:picMkLst>
        </pc:picChg>
      </pc:sldChg>
      <pc:sldChg chg="modSp add mod ord">
        <pc:chgData name="Oliver Geisel" userId="fca0ce45c265b2ff" providerId="LiveId" clId="{F333BCA7-6863-44CE-8786-B3CDCCF4A2DC}" dt="2022-05-12T15:15:33.945" v="3863"/>
        <pc:sldMkLst>
          <pc:docMk/>
          <pc:sldMk cId="723417310" sldId="352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723417310" sldId="352"/>
            <ac:spMk id="2" creationId="{DDB86249-4EAF-47CC-8A51-094DDE9C11BC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723417310" sldId="352"/>
            <ac:spMk id="3" creationId="{78B4419B-D0E7-4681-BD00-FE4463A08D26}"/>
          </ac:spMkLst>
        </pc:spChg>
      </pc:sldChg>
      <pc:sldChg chg="modSp new mod">
        <pc:chgData name="Oliver Geisel" userId="fca0ce45c265b2ff" providerId="LiveId" clId="{F333BCA7-6863-44CE-8786-B3CDCCF4A2DC}" dt="2022-05-12T15:15:33.945" v="3863"/>
        <pc:sldMkLst>
          <pc:docMk/>
          <pc:sldMk cId="3214327596" sldId="353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214327596" sldId="353"/>
            <ac:spMk id="2" creationId="{F2493D1A-6653-4FA3-B6F7-E0FBEAEC7B7E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214327596" sldId="353"/>
            <ac:spMk id="3" creationId="{7D657C5E-7A3D-410F-BC6B-5B8E5BB128F1}"/>
          </ac:spMkLst>
        </pc:spChg>
      </pc:sldChg>
      <pc:sldChg chg="modSp new mod">
        <pc:chgData name="Oliver Geisel" userId="fca0ce45c265b2ff" providerId="LiveId" clId="{F333BCA7-6863-44CE-8786-B3CDCCF4A2DC}" dt="2022-05-12T15:15:33.945" v="3863"/>
        <pc:sldMkLst>
          <pc:docMk/>
          <pc:sldMk cId="3389557850" sldId="354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389557850" sldId="354"/>
            <ac:spMk id="2" creationId="{343A0F6A-FACA-4207-A876-6CCEA3777B78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389557850" sldId="354"/>
            <ac:spMk id="3" creationId="{D83ECC84-BF4E-4C83-9719-C58676C2733E}"/>
          </ac:spMkLst>
        </pc:spChg>
      </pc:sldChg>
      <pc:sldChg chg="modSp new mod">
        <pc:chgData name="Oliver Geisel" userId="fca0ce45c265b2ff" providerId="LiveId" clId="{F333BCA7-6863-44CE-8786-B3CDCCF4A2DC}" dt="2022-05-19T12:29:14.690" v="4529" actId="12"/>
        <pc:sldMkLst>
          <pc:docMk/>
          <pc:sldMk cId="162552722" sldId="355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162552722" sldId="355"/>
            <ac:spMk id="2" creationId="{02F9B0DF-50BF-4F41-AC5E-7895A2781B11}"/>
          </ac:spMkLst>
        </pc:spChg>
        <pc:spChg chg="mod">
          <ac:chgData name="Oliver Geisel" userId="fca0ce45c265b2ff" providerId="LiveId" clId="{F333BCA7-6863-44CE-8786-B3CDCCF4A2DC}" dt="2022-05-19T12:29:14.690" v="4529" actId="12"/>
          <ac:spMkLst>
            <pc:docMk/>
            <pc:sldMk cId="162552722" sldId="355"/>
            <ac:spMk id="3" creationId="{2B225CC0-CF84-4DE7-9FB6-743D8E7D4BFA}"/>
          </ac:spMkLst>
        </pc:spChg>
      </pc:sldChg>
      <pc:sldChg chg="modSp new mod">
        <pc:chgData name="Oliver Geisel" userId="fca0ce45c265b2ff" providerId="LiveId" clId="{F333BCA7-6863-44CE-8786-B3CDCCF4A2DC}" dt="2022-05-12T15:15:33.945" v="3863"/>
        <pc:sldMkLst>
          <pc:docMk/>
          <pc:sldMk cId="3451812062" sldId="356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451812062" sldId="356"/>
            <ac:spMk id="2" creationId="{CB811475-70A1-43B1-8AAF-7E375B26B581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451812062" sldId="356"/>
            <ac:spMk id="3" creationId="{82F4D629-4EAE-4227-86E1-09E265A8C5E2}"/>
          </ac:spMkLst>
        </pc:spChg>
      </pc:sldChg>
      <pc:sldChg chg="modSp new">
        <pc:chgData name="Oliver Geisel" userId="fca0ce45c265b2ff" providerId="LiveId" clId="{F333BCA7-6863-44CE-8786-B3CDCCF4A2DC}" dt="2022-05-12T15:15:33.945" v="3863"/>
        <pc:sldMkLst>
          <pc:docMk/>
          <pc:sldMk cId="4203445276" sldId="357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4203445276" sldId="357"/>
            <ac:spMk id="2" creationId="{91A52775-6063-4623-BEB7-3B064DB346A0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4203445276" sldId="357"/>
            <ac:spMk id="3" creationId="{AB4C8871-5DF9-4801-BAF0-E702EF9FE563}"/>
          </ac:spMkLst>
        </pc:spChg>
      </pc:sldChg>
      <pc:sldChg chg="addSp modSp new mod modTransition modAnim">
        <pc:chgData name="Oliver Geisel" userId="fca0ce45c265b2ff" providerId="LiveId" clId="{F333BCA7-6863-44CE-8786-B3CDCCF4A2DC}" dt="2022-05-19T12:31:09.151" v="4537" actId="12"/>
        <pc:sldMkLst>
          <pc:docMk/>
          <pc:sldMk cId="3722103599" sldId="358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722103599" sldId="358"/>
            <ac:spMk id="2" creationId="{6EFBF993-D780-4DB6-9689-FE483A16F561}"/>
          </ac:spMkLst>
        </pc:spChg>
        <pc:spChg chg="mod">
          <ac:chgData name="Oliver Geisel" userId="fca0ce45c265b2ff" providerId="LiveId" clId="{F333BCA7-6863-44CE-8786-B3CDCCF4A2DC}" dt="2022-05-19T12:31:09.151" v="4537" actId="12"/>
          <ac:spMkLst>
            <pc:docMk/>
            <pc:sldMk cId="3722103599" sldId="358"/>
            <ac:spMk id="3" creationId="{5B4B5548-8B39-4D11-8826-8856898ED0EE}"/>
          </ac:spMkLst>
        </pc:spChg>
        <pc:spChg chg="add mod">
          <ac:chgData name="Oliver Geisel" userId="fca0ce45c265b2ff" providerId="LiveId" clId="{F333BCA7-6863-44CE-8786-B3CDCCF4A2DC}" dt="2022-04-29T22:57:12.595" v="1482" actId="1582"/>
          <ac:spMkLst>
            <pc:docMk/>
            <pc:sldMk cId="3722103599" sldId="358"/>
            <ac:spMk id="6" creationId="{BD239516-E09B-4A7C-8DAC-20E31026ADA4}"/>
          </ac:spMkLst>
        </pc:spChg>
        <pc:picChg chg="add mod">
          <ac:chgData name="Oliver Geisel" userId="fca0ce45c265b2ff" providerId="LiveId" clId="{F333BCA7-6863-44CE-8786-B3CDCCF4A2DC}" dt="2022-04-29T22:56:58.576" v="1480" actId="1076"/>
          <ac:picMkLst>
            <pc:docMk/>
            <pc:sldMk cId="3722103599" sldId="358"/>
            <ac:picMk id="5" creationId="{CCC271D2-E1EE-4A41-9755-B9E7D6E22CD2}"/>
          </ac:picMkLst>
        </pc:picChg>
      </pc:sldChg>
      <pc:sldChg chg="modSp new mod ord">
        <pc:chgData name="Oliver Geisel" userId="fca0ce45c265b2ff" providerId="LiveId" clId="{F333BCA7-6863-44CE-8786-B3CDCCF4A2DC}" dt="2022-05-12T15:15:33.945" v="3863"/>
        <pc:sldMkLst>
          <pc:docMk/>
          <pc:sldMk cId="2608291667" sldId="359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608291667" sldId="359"/>
            <ac:spMk id="2" creationId="{0D9CCBFC-5AA9-435F-89AC-CE92E1773E32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608291667" sldId="359"/>
            <ac:spMk id="3" creationId="{FAF14394-89C7-4B15-9572-14E36196384C}"/>
          </ac:spMkLst>
        </pc:spChg>
      </pc:sldChg>
      <pc:sldChg chg="addSp delSp modSp new mod modAnim">
        <pc:chgData name="Oliver Geisel" userId="fca0ce45c265b2ff" providerId="LiveId" clId="{F333BCA7-6863-44CE-8786-B3CDCCF4A2DC}" dt="2022-05-12T15:15:33.945" v="3863"/>
        <pc:sldMkLst>
          <pc:docMk/>
          <pc:sldMk cId="2522352371" sldId="360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522352371" sldId="360"/>
            <ac:spMk id="2" creationId="{63309C77-AF8A-4BF8-8DE0-B69DE3BAC19E}"/>
          </ac:spMkLst>
        </pc:spChg>
        <pc:spChg chg="mod">
          <ac:chgData name="Oliver Geisel" userId="fca0ce45c265b2ff" providerId="LiveId" clId="{F333BCA7-6863-44CE-8786-B3CDCCF4A2DC}" dt="2022-04-30T22:04:16.295" v="2188" actId="20577"/>
          <ac:spMkLst>
            <pc:docMk/>
            <pc:sldMk cId="2522352371" sldId="360"/>
            <ac:spMk id="3" creationId="{30D0588E-61CD-461A-AE78-E873AA671B95}"/>
          </ac:spMkLst>
        </pc:spChg>
        <pc:spChg chg="add mod">
          <ac:chgData name="Oliver Geisel" userId="fca0ce45c265b2ff" providerId="LiveId" clId="{F333BCA7-6863-44CE-8786-B3CDCCF4A2DC}" dt="2022-04-30T22:00:37.747" v="2106" actId="1076"/>
          <ac:spMkLst>
            <pc:docMk/>
            <pc:sldMk cId="2522352371" sldId="360"/>
            <ac:spMk id="4" creationId="{182E5C67-4165-446D-83C2-0AA1E2224525}"/>
          </ac:spMkLst>
        </pc:spChg>
        <pc:spChg chg="add del">
          <ac:chgData name="Oliver Geisel" userId="fca0ce45c265b2ff" providerId="LiveId" clId="{F333BCA7-6863-44CE-8786-B3CDCCF4A2DC}" dt="2022-04-30T22:01:24.837" v="2108"/>
          <ac:spMkLst>
            <pc:docMk/>
            <pc:sldMk cId="2522352371" sldId="360"/>
            <ac:spMk id="5" creationId="{F97C7DC4-FFA5-4876-9326-3818ECE6A055}"/>
          </ac:spMkLst>
        </pc:spChg>
        <pc:spChg chg="add del mod">
          <ac:chgData name="Oliver Geisel" userId="fca0ce45c265b2ff" providerId="LiveId" clId="{F333BCA7-6863-44CE-8786-B3CDCCF4A2DC}" dt="2022-04-30T22:02:46.267" v="2126" actId="478"/>
          <ac:spMkLst>
            <pc:docMk/>
            <pc:sldMk cId="2522352371" sldId="360"/>
            <ac:spMk id="6" creationId="{6105E707-FA14-46B2-B1E7-7A4EC4B0C676}"/>
          </ac:spMkLst>
        </pc:spChg>
        <pc:spChg chg="add del">
          <ac:chgData name="Oliver Geisel" userId="fca0ce45c265b2ff" providerId="LiveId" clId="{F333BCA7-6863-44CE-8786-B3CDCCF4A2DC}" dt="2022-04-30T22:02:03.807" v="2114"/>
          <ac:spMkLst>
            <pc:docMk/>
            <pc:sldMk cId="2522352371" sldId="360"/>
            <ac:spMk id="7" creationId="{8A3DE2D0-96DA-4027-98D8-6797E4B4F322}"/>
          </ac:spMkLst>
        </pc:spChg>
        <pc:spChg chg="add del mod">
          <ac:chgData name="Oliver Geisel" userId="fca0ce45c265b2ff" providerId="LiveId" clId="{F333BCA7-6863-44CE-8786-B3CDCCF4A2DC}" dt="2022-04-30T22:02:03.327" v="2113"/>
          <ac:spMkLst>
            <pc:docMk/>
            <pc:sldMk cId="2522352371" sldId="360"/>
            <ac:spMk id="8" creationId="{BB220ED9-0265-4EA7-9699-45628FDF2221}"/>
          </ac:spMkLst>
        </pc:spChg>
        <pc:spChg chg="add mod">
          <ac:chgData name="Oliver Geisel" userId="fca0ce45c265b2ff" providerId="LiveId" clId="{F333BCA7-6863-44CE-8786-B3CDCCF4A2DC}" dt="2022-04-30T22:06:30.208" v="2195" actId="14100"/>
          <ac:spMkLst>
            <pc:docMk/>
            <pc:sldMk cId="2522352371" sldId="360"/>
            <ac:spMk id="9" creationId="{434BCF9B-DB71-4D90-AA30-4C3BFADCF0A8}"/>
          </ac:spMkLst>
        </pc:spChg>
      </pc:sldChg>
      <pc:sldChg chg="modSp new mod">
        <pc:chgData name="Oliver Geisel" userId="fca0ce45c265b2ff" providerId="LiveId" clId="{F333BCA7-6863-44CE-8786-B3CDCCF4A2DC}" dt="2022-05-19T07:39:37.784" v="4524" actId="20577"/>
        <pc:sldMkLst>
          <pc:docMk/>
          <pc:sldMk cId="274834405" sldId="361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74834405" sldId="361"/>
            <ac:spMk id="2" creationId="{60C6273A-2F90-4A49-8FC8-5DB009F53044}"/>
          </ac:spMkLst>
        </pc:spChg>
        <pc:spChg chg="mod">
          <ac:chgData name="Oliver Geisel" userId="fca0ce45c265b2ff" providerId="LiveId" clId="{F333BCA7-6863-44CE-8786-B3CDCCF4A2DC}" dt="2022-05-19T07:39:37.784" v="4524" actId="20577"/>
          <ac:spMkLst>
            <pc:docMk/>
            <pc:sldMk cId="274834405" sldId="361"/>
            <ac:spMk id="3" creationId="{D9291130-469A-49F1-BCB4-6A0F4DF9EA09}"/>
          </ac:spMkLst>
        </pc:spChg>
      </pc:sldChg>
      <pc:sldChg chg="addSp delSp modSp new mod modAnim">
        <pc:chgData name="Oliver Geisel" userId="fca0ce45c265b2ff" providerId="LiveId" clId="{F333BCA7-6863-44CE-8786-B3CDCCF4A2DC}" dt="2022-05-14T21:17:16.291" v="4495" actId="1037"/>
        <pc:sldMkLst>
          <pc:docMk/>
          <pc:sldMk cId="2487471924" sldId="362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487471924" sldId="362"/>
            <ac:spMk id="2" creationId="{BEB38F6F-65FB-42E4-B522-261839B58B1D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487471924" sldId="362"/>
            <ac:spMk id="3" creationId="{6425BFB2-4824-448E-BAD1-4E026768BB66}"/>
          </ac:spMkLst>
        </pc:spChg>
        <pc:grpChg chg="del mod">
          <ac:chgData name="Oliver Geisel" userId="fca0ce45c265b2ff" providerId="LiveId" clId="{F333BCA7-6863-44CE-8786-B3CDCCF4A2DC}" dt="2022-05-14T21:08:10.738" v="4447" actId="478"/>
          <ac:grpSpMkLst>
            <pc:docMk/>
            <pc:sldMk cId="2487471924" sldId="362"/>
            <ac:grpSpMk id="6" creationId="{EDE08E8D-0142-D535-83C4-C7B092227454}"/>
          </ac:grpSpMkLst>
        </pc:grpChg>
        <pc:picChg chg="add del mod">
          <ac:chgData name="Oliver Geisel" userId="fca0ce45c265b2ff" providerId="LiveId" clId="{F333BCA7-6863-44CE-8786-B3CDCCF4A2DC}" dt="2022-05-14T21:15:47.917" v="4475" actId="478"/>
          <ac:picMkLst>
            <pc:docMk/>
            <pc:sldMk cId="2487471924" sldId="362"/>
            <ac:picMk id="8" creationId="{629C50DF-975D-7591-1E9D-E05AA7AF3636}"/>
          </ac:picMkLst>
        </pc:picChg>
        <pc:picChg chg="add mod">
          <ac:chgData name="Oliver Geisel" userId="fca0ce45c265b2ff" providerId="LiveId" clId="{F333BCA7-6863-44CE-8786-B3CDCCF4A2DC}" dt="2022-05-14T21:09:52.924" v="4468" actId="1037"/>
          <ac:picMkLst>
            <pc:docMk/>
            <pc:sldMk cId="2487471924" sldId="362"/>
            <ac:picMk id="10" creationId="{61410B14-4292-06C5-87E2-CE9960939EC3}"/>
          </ac:picMkLst>
        </pc:picChg>
        <pc:picChg chg="add mod ord">
          <ac:chgData name="Oliver Geisel" userId="fca0ce45c265b2ff" providerId="LiveId" clId="{F333BCA7-6863-44CE-8786-B3CDCCF4A2DC}" dt="2022-05-14T21:17:16.291" v="4495" actId="1037"/>
          <ac:picMkLst>
            <pc:docMk/>
            <pc:sldMk cId="2487471924" sldId="362"/>
            <ac:picMk id="12" creationId="{5E32CFE1-D0E2-1173-02CD-BA5D8D1A5C6A}"/>
          </ac:picMkLst>
        </pc:picChg>
        <pc:inkChg chg="add mod">
          <ac:chgData name="Oliver Geisel" userId="fca0ce45c265b2ff" providerId="LiveId" clId="{F333BCA7-6863-44CE-8786-B3CDCCF4A2DC}" dt="2022-05-14T19:42:46.798" v="4240"/>
          <ac:inkMkLst>
            <pc:docMk/>
            <pc:sldMk cId="2487471924" sldId="362"/>
            <ac:inkMk id="4" creationId="{E90FE8C3-E1EF-6F2B-E80C-A47FDB1F5510}"/>
          </ac:inkMkLst>
        </pc:inkChg>
        <pc:inkChg chg="add mod">
          <ac:chgData name="Oliver Geisel" userId="fca0ce45c265b2ff" providerId="LiveId" clId="{F333BCA7-6863-44CE-8786-B3CDCCF4A2DC}" dt="2022-05-14T19:42:46.798" v="4240"/>
          <ac:inkMkLst>
            <pc:docMk/>
            <pc:sldMk cId="2487471924" sldId="362"/>
            <ac:inkMk id="5" creationId="{80EA7AE9-7EA6-88C8-E47F-FFD1222283EA}"/>
          </ac:inkMkLst>
        </pc:inkChg>
      </pc:sldChg>
      <pc:sldChg chg="modSp new">
        <pc:chgData name="Oliver Geisel" userId="fca0ce45c265b2ff" providerId="LiveId" clId="{F333BCA7-6863-44CE-8786-B3CDCCF4A2DC}" dt="2022-05-12T15:15:33.945" v="3863"/>
        <pc:sldMkLst>
          <pc:docMk/>
          <pc:sldMk cId="2735670719" sldId="363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735670719" sldId="363"/>
            <ac:spMk id="2" creationId="{9295E789-489A-4A8B-9D5C-695FCB84CAC3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735670719" sldId="363"/>
            <ac:spMk id="3" creationId="{1232B2FF-83E2-417C-956B-53374CFAE399}"/>
          </ac:spMkLst>
        </pc:spChg>
      </pc:sldChg>
      <pc:sldChg chg="modSp new mod">
        <pc:chgData name="Oliver Geisel" userId="fca0ce45c265b2ff" providerId="LiveId" clId="{F333BCA7-6863-44CE-8786-B3CDCCF4A2DC}" dt="2022-05-12T15:15:33.945" v="3863"/>
        <pc:sldMkLst>
          <pc:docMk/>
          <pc:sldMk cId="2668365841" sldId="364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668365841" sldId="364"/>
            <ac:spMk id="2" creationId="{BC613C2E-F123-6A9D-04F2-3081A954C366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668365841" sldId="364"/>
            <ac:spMk id="3" creationId="{C0A0D7C5-857B-675F-8282-FB34B4FFD52E}"/>
          </ac:spMkLst>
        </pc:spChg>
      </pc:sldChg>
      <pc:sldChg chg="addSp delSp modSp new mod modAnim">
        <pc:chgData name="Oliver Geisel" userId="fca0ce45c265b2ff" providerId="LiveId" clId="{F333BCA7-6863-44CE-8786-B3CDCCF4A2DC}" dt="2022-05-14T19:56:46.028" v="4446" actId="207"/>
        <pc:sldMkLst>
          <pc:docMk/>
          <pc:sldMk cId="1193037304" sldId="365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1193037304" sldId="365"/>
            <ac:spMk id="2" creationId="{536FAC9A-9563-99A7-AFAE-6465FB5CBAFC}"/>
          </ac:spMkLst>
        </pc:spChg>
        <pc:spChg chg="del">
          <ac:chgData name="Oliver Geisel" userId="fca0ce45c265b2ff" providerId="LiveId" clId="{F333BCA7-6863-44CE-8786-B3CDCCF4A2DC}" dt="2022-05-04T09:16:26.197" v="2339" actId="931"/>
          <ac:spMkLst>
            <pc:docMk/>
            <pc:sldMk cId="1193037304" sldId="365"/>
            <ac:spMk id="3" creationId="{E049B7D6-B2BE-0C2D-3950-B1CD25301E48}"/>
          </ac:spMkLst>
        </pc:spChg>
        <pc:spChg chg="add del mod">
          <ac:chgData name="Oliver Geisel" userId="fca0ce45c265b2ff" providerId="LiveId" clId="{F333BCA7-6863-44CE-8786-B3CDCCF4A2DC}" dt="2022-05-04T09:17:34.464" v="2354" actId="478"/>
          <ac:spMkLst>
            <pc:docMk/>
            <pc:sldMk cId="1193037304" sldId="365"/>
            <ac:spMk id="9" creationId="{32134EBF-75D2-38CC-BA71-EED53668B3D3}"/>
          </ac:spMkLst>
        </pc:spChg>
        <pc:spChg chg="add mod">
          <ac:chgData name="Oliver Geisel" userId="fca0ce45c265b2ff" providerId="LiveId" clId="{F333BCA7-6863-44CE-8786-B3CDCCF4A2DC}" dt="2022-05-04T09:21:02.147" v="2366" actId="14100"/>
          <ac:spMkLst>
            <pc:docMk/>
            <pc:sldMk cId="1193037304" sldId="365"/>
            <ac:spMk id="10" creationId="{37A3D43B-54FF-F59E-B63F-54DA407CF9C7}"/>
          </ac:spMkLst>
        </pc:spChg>
        <pc:spChg chg="add mod">
          <ac:chgData name="Oliver Geisel" userId="fca0ce45c265b2ff" providerId="LiveId" clId="{F333BCA7-6863-44CE-8786-B3CDCCF4A2DC}" dt="2022-05-04T09:21:11.096" v="2367" actId="14100"/>
          <ac:spMkLst>
            <pc:docMk/>
            <pc:sldMk cId="1193037304" sldId="365"/>
            <ac:spMk id="11" creationId="{101CD2C8-7F28-400B-412E-32B3336B8963}"/>
          </ac:spMkLst>
        </pc:spChg>
        <pc:spChg chg="add mod">
          <ac:chgData name="Oliver Geisel" userId="fca0ce45c265b2ff" providerId="LiveId" clId="{F333BCA7-6863-44CE-8786-B3CDCCF4A2DC}" dt="2022-05-04T09:22:04.452" v="2376" actId="208"/>
          <ac:spMkLst>
            <pc:docMk/>
            <pc:sldMk cId="1193037304" sldId="365"/>
            <ac:spMk id="12" creationId="{50C25506-31ED-655F-D3C4-D2119E871EBC}"/>
          </ac:spMkLst>
        </pc:spChg>
        <pc:spChg chg="add mod">
          <ac:chgData name="Oliver Geisel" userId="fca0ce45c265b2ff" providerId="LiveId" clId="{F333BCA7-6863-44CE-8786-B3CDCCF4A2DC}" dt="2022-05-04T09:24:35.935" v="2400" actId="208"/>
          <ac:spMkLst>
            <pc:docMk/>
            <pc:sldMk cId="1193037304" sldId="365"/>
            <ac:spMk id="13" creationId="{7D7C2B17-03AE-2FF3-548A-AB143B9780CF}"/>
          </ac:spMkLst>
        </pc:spChg>
        <pc:spChg chg="add mod">
          <ac:chgData name="Oliver Geisel" userId="fca0ce45c265b2ff" providerId="LiveId" clId="{F333BCA7-6863-44CE-8786-B3CDCCF4A2DC}" dt="2022-05-04T09:23:21.230" v="2385" actId="14100"/>
          <ac:spMkLst>
            <pc:docMk/>
            <pc:sldMk cId="1193037304" sldId="365"/>
            <ac:spMk id="14" creationId="{09B7DDD7-B02E-AF0C-9947-D14073AB1D60}"/>
          </ac:spMkLst>
        </pc:spChg>
        <pc:spChg chg="add mod">
          <ac:chgData name="Oliver Geisel" userId="fca0ce45c265b2ff" providerId="LiveId" clId="{F333BCA7-6863-44CE-8786-B3CDCCF4A2DC}" dt="2022-05-04T09:24:39.897" v="2401" actId="208"/>
          <ac:spMkLst>
            <pc:docMk/>
            <pc:sldMk cId="1193037304" sldId="365"/>
            <ac:spMk id="15" creationId="{330528C4-6CAA-CF8F-85AD-F0261FB767A3}"/>
          </ac:spMkLst>
        </pc:spChg>
        <pc:spChg chg="add mod">
          <ac:chgData name="Oliver Geisel" userId="fca0ce45c265b2ff" providerId="LiveId" clId="{F333BCA7-6863-44CE-8786-B3CDCCF4A2DC}" dt="2022-05-04T09:24:49.060" v="2404" actId="207"/>
          <ac:spMkLst>
            <pc:docMk/>
            <pc:sldMk cId="1193037304" sldId="365"/>
            <ac:spMk id="16" creationId="{78EA07C1-A41B-DF7C-2D7C-2A10BE927D50}"/>
          </ac:spMkLst>
        </pc:spChg>
        <pc:spChg chg="add mod">
          <ac:chgData name="Oliver Geisel" userId="fca0ce45c265b2ff" providerId="LiveId" clId="{F333BCA7-6863-44CE-8786-B3CDCCF4A2DC}" dt="2022-05-04T09:25:11.588" v="2407" actId="14100"/>
          <ac:spMkLst>
            <pc:docMk/>
            <pc:sldMk cId="1193037304" sldId="365"/>
            <ac:spMk id="17" creationId="{8DC97E37-1904-3D67-4C4E-3A3EAD0FC400}"/>
          </ac:spMkLst>
        </pc:spChg>
        <pc:spChg chg="add mod">
          <ac:chgData name="Oliver Geisel" userId="fca0ce45c265b2ff" providerId="LiveId" clId="{F333BCA7-6863-44CE-8786-B3CDCCF4A2DC}" dt="2022-05-04T09:32:12.300" v="2508" actId="1076"/>
          <ac:spMkLst>
            <pc:docMk/>
            <pc:sldMk cId="1193037304" sldId="365"/>
            <ac:spMk id="18" creationId="{4DC7E2A7-9048-278C-FD5F-8F8A39DE479D}"/>
          </ac:spMkLst>
        </pc:spChg>
        <pc:spChg chg="add mod">
          <ac:chgData name="Oliver Geisel" userId="fca0ce45c265b2ff" providerId="LiveId" clId="{F333BCA7-6863-44CE-8786-B3CDCCF4A2DC}" dt="2022-05-04T09:39:26.272" v="2516" actId="207"/>
          <ac:spMkLst>
            <pc:docMk/>
            <pc:sldMk cId="1193037304" sldId="365"/>
            <ac:spMk id="19" creationId="{DFEE31A4-48CF-61EE-1DF9-1CD486F7F93D}"/>
          </ac:spMkLst>
        </pc:spChg>
        <pc:spChg chg="add mod">
          <ac:chgData name="Oliver Geisel" userId="fca0ce45c265b2ff" providerId="LiveId" clId="{F333BCA7-6863-44CE-8786-B3CDCCF4A2DC}" dt="2022-05-04T09:29:46.929" v="2489" actId="207"/>
          <ac:spMkLst>
            <pc:docMk/>
            <pc:sldMk cId="1193037304" sldId="365"/>
            <ac:spMk id="20" creationId="{AE033875-C186-A765-B979-49D5D28C714D}"/>
          </ac:spMkLst>
        </pc:spChg>
        <pc:spChg chg="add mod">
          <ac:chgData name="Oliver Geisel" userId="fca0ce45c265b2ff" providerId="LiveId" clId="{F333BCA7-6863-44CE-8786-B3CDCCF4A2DC}" dt="2022-05-14T19:56:46.028" v="4446" actId="207"/>
          <ac:spMkLst>
            <pc:docMk/>
            <pc:sldMk cId="1193037304" sldId="365"/>
            <ac:spMk id="21" creationId="{0477F6BD-41A6-2658-5836-C4E52A416498}"/>
          </ac:spMkLst>
        </pc:spChg>
        <pc:spChg chg="add mod">
          <ac:chgData name="Oliver Geisel" userId="fca0ce45c265b2ff" providerId="LiveId" clId="{F333BCA7-6863-44CE-8786-B3CDCCF4A2DC}" dt="2022-05-04T09:29:54.467" v="2490" actId="207"/>
          <ac:spMkLst>
            <pc:docMk/>
            <pc:sldMk cId="1193037304" sldId="365"/>
            <ac:spMk id="22" creationId="{090AD91C-141B-71F0-3DB5-92A1E5ED3C23}"/>
          </ac:spMkLst>
        </pc:spChg>
        <pc:spChg chg="add mod">
          <ac:chgData name="Oliver Geisel" userId="fca0ce45c265b2ff" providerId="LiveId" clId="{F333BCA7-6863-44CE-8786-B3CDCCF4A2DC}" dt="2022-05-04T09:31:29.995" v="2503" actId="1076"/>
          <ac:spMkLst>
            <pc:docMk/>
            <pc:sldMk cId="1193037304" sldId="365"/>
            <ac:spMk id="23" creationId="{5185286A-6C7C-7729-4AE9-8A0E9D45DDFA}"/>
          </ac:spMkLst>
        </pc:spChg>
        <pc:picChg chg="add del mod">
          <ac:chgData name="Oliver Geisel" userId="fca0ce45c265b2ff" providerId="LiveId" clId="{F333BCA7-6863-44CE-8786-B3CDCCF4A2DC}" dt="2022-05-04T09:17:15.090" v="2350" actId="478"/>
          <ac:picMkLst>
            <pc:docMk/>
            <pc:sldMk cId="1193037304" sldId="365"/>
            <ac:picMk id="5" creationId="{C907CF4D-7171-AF75-DCD9-C8A70107927C}"/>
          </ac:picMkLst>
        </pc:picChg>
        <pc:picChg chg="add del mod">
          <ac:chgData name="Oliver Geisel" userId="fca0ce45c265b2ff" providerId="LiveId" clId="{F333BCA7-6863-44CE-8786-B3CDCCF4A2DC}" dt="2022-05-04T09:31:26.268" v="2502" actId="1076"/>
          <ac:picMkLst>
            <pc:docMk/>
            <pc:sldMk cId="1193037304" sldId="365"/>
            <ac:picMk id="7" creationId="{1F721DC7-B759-D917-D164-AF6344798338}"/>
          </ac:picMkLst>
        </pc:picChg>
      </pc:sldChg>
      <pc:sldChg chg="modSp new mod">
        <pc:chgData name="Oliver Geisel" userId="fca0ce45c265b2ff" providerId="LiveId" clId="{F333BCA7-6863-44CE-8786-B3CDCCF4A2DC}" dt="2022-05-12T15:15:33.945" v="3863"/>
        <pc:sldMkLst>
          <pc:docMk/>
          <pc:sldMk cId="2277000406" sldId="366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277000406" sldId="366"/>
            <ac:spMk id="2" creationId="{D82EBF65-5751-12D8-9078-82B446966051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2277000406" sldId="366"/>
            <ac:spMk id="3" creationId="{7F9DEB88-1E5D-E9EB-D396-296A5C996225}"/>
          </ac:spMkLst>
        </pc:spChg>
      </pc:sldChg>
      <pc:sldChg chg="addSp modSp add mod">
        <pc:chgData name="Oliver Geisel" userId="fca0ce45c265b2ff" providerId="LiveId" clId="{F333BCA7-6863-44CE-8786-B3CDCCF4A2DC}" dt="2022-05-14T19:43:21.087" v="4242" actId="9405"/>
        <pc:sldMkLst>
          <pc:docMk/>
          <pc:sldMk cId="3661176916" sldId="367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661176916" sldId="367"/>
            <ac:spMk id="2" creationId="{986DC565-B6BA-4E05-81E2-D69EB5F3E6DC}"/>
          </ac:spMkLst>
        </pc:spChg>
        <pc:spChg chg="mod">
          <ac:chgData name="Oliver Geisel" userId="fca0ce45c265b2ff" providerId="LiveId" clId="{F333BCA7-6863-44CE-8786-B3CDCCF4A2DC}" dt="2022-05-10T01:37:04.480" v="3763" actId="20577"/>
          <ac:spMkLst>
            <pc:docMk/>
            <pc:sldMk cId="3661176916" sldId="367"/>
            <ac:spMk id="3" creationId="{005E7A05-0D8E-4ED4-AC83-EB3AF2664D20}"/>
          </ac:spMkLst>
        </pc:spChg>
        <pc:inkChg chg="add">
          <ac:chgData name="Oliver Geisel" userId="fca0ce45c265b2ff" providerId="LiveId" clId="{F333BCA7-6863-44CE-8786-B3CDCCF4A2DC}" dt="2022-05-14T19:43:21.087" v="4242" actId="9405"/>
          <ac:inkMkLst>
            <pc:docMk/>
            <pc:sldMk cId="3661176916" sldId="367"/>
            <ac:inkMk id="5" creationId="{5742CF2B-3EA2-E980-530F-4C7EF2E1451C}"/>
          </ac:inkMkLst>
        </pc:inkChg>
      </pc:sldChg>
      <pc:sldChg chg="addSp delSp modSp new mod modClrScheme chgLayout">
        <pc:chgData name="Oliver Geisel" userId="fca0ce45c265b2ff" providerId="LiveId" clId="{F333BCA7-6863-44CE-8786-B3CDCCF4A2DC}" dt="2022-05-12T15:15:33.945" v="3863"/>
        <pc:sldMkLst>
          <pc:docMk/>
          <pc:sldMk cId="960344079" sldId="368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960344079" sldId="368"/>
            <ac:spMk id="2" creationId="{7B00D26A-37E3-151E-5322-2A0DB91670B6}"/>
          </ac:spMkLst>
        </pc:spChg>
        <pc:spChg chg="add del mod">
          <ac:chgData name="Oliver Geisel" userId="fca0ce45c265b2ff" providerId="LiveId" clId="{F333BCA7-6863-44CE-8786-B3CDCCF4A2DC}" dt="2022-05-12T15:15:33.945" v="3863"/>
          <ac:spMkLst>
            <pc:docMk/>
            <pc:sldMk cId="960344079" sldId="368"/>
            <ac:spMk id="3" creationId="{22315E0C-20D2-21F9-0BCA-5589DC79E81A}"/>
          </ac:spMkLst>
        </pc:spChg>
        <pc:graphicFrameChg chg="add del mod">
          <ac:chgData name="Oliver Geisel" userId="fca0ce45c265b2ff" providerId="LiveId" clId="{F333BCA7-6863-44CE-8786-B3CDCCF4A2DC}" dt="2022-05-11T19:52:06.901" v="3772" actId="26606"/>
          <ac:graphicFrameMkLst>
            <pc:docMk/>
            <pc:sldMk cId="960344079" sldId="368"/>
            <ac:graphicFrameMk id="5" creationId="{AE732484-B45D-CDF4-8F07-FB6F6B253F8D}"/>
          </ac:graphicFrameMkLst>
        </pc:graphicFrameChg>
      </pc:sldChg>
      <pc:sldChg chg="modSp new mod">
        <pc:chgData name="Oliver Geisel" userId="fca0ce45c265b2ff" providerId="LiveId" clId="{F333BCA7-6863-44CE-8786-B3CDCCF4A2DC}" dt="2022-05-12T15:15:33.945" v="3863"/>
        <pc:sldMkLst>
          <pc:docMk/>
          <pc:sldMk cId="3581264653" sldId="369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581264653" sldId="369"/>
            <ac:spMk id="2" creationId="{F50F1F66-C72F-8E08-C617-643DE8753B27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581264653" sldId="369"/>
            <ac:spMk id="3" creationId="{3ED71F73-0E83-CF94-7A4D-80E65226DD17}"/>
          </ac:spMkLst>
        </pc:spChg>
      </pc:sldChg>
      <pc:sldChg chg="addSp delSp modSp new mod">
        <pc:chgData name="Oliver Geisel" userId="fca0ce45c265b2ff" providerId="LiveId" clId="{F333BCA7-6863-44CE-8786-B3CDCCF4A2DC}" dt="2022-05-12T15:15:33.945" v="3863"/>
        <pc:sldMkLst>
          <pc:docMk/>
          <pc:sldMk cId="3753958526" sldId="370"/>
        </pc:sldMkLst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753958526" sldId="370"/>
            <ac:spMk id="2" creationId="{4859620B-7B23-B2A4-CD90-01241C9292E6}"/>
          </ac:spMkLst>
        </pc:spChg>
        <pc:spChg chg="mod">
          <ac:chgData name="Oliver Geisel" userId="fca0ce45c265b2ff" providerId="LiveId" clId="{F333BCA7-6863-44CE-8786-B3CDCCF4A2DC}" dt="2022-05-12T15:15:33.945" v="3863"/>
          <ac:spMkLst>
            <pc:docMk/>
            <pc:sldMk cId="3753958526" sldId="370"/>
            <ac:spMk id="3" creationId="{DD2C0C38-8B3A-AF68-1683-83B91BC18940}"/>
          </ac:spMkLst>
        </pc:spChg>
        <pc:spChg chg="add del">
          <ac:chgData name="Oliver Geisel" userId="fca0ce45c265b2ff" providerId="LiveId" clId="{F333BCA7-6863-44CE-8786-B3CDCCF4A2DC}" dt="2022-05-12T12:19:00.461" v="3854" actId="22"/>
          <ac:spMkLst>
            <pc:docMk/>
            <pc:sldMk cId="3753958526" sldId="370"/>
            <ac:spMk id="5" creationId="{0225A920-1980-36AA-5DBC-7F6F9A396EC4}"/>
          </ac:spMkLst>
        </pc:spChg>
      </pc:sldChg>
      <pc:sldChg chg="addSp delSp modSp new mod">
        <pc:chgData name="Oliver Geisel" userId="fca0ce45c265b2ff" providerId="LiveId" clId="{F333BCA7-6863-44CE-8786-B3CDCCF4A2DC}" dt="2022-05-14T19:17:55.864" v="4237" actId="1076"/>
        <pc:sldMkLst>
          <pc:docMk/>
          <pc:sldMk cId="1538224689" sldId="372"/>
        </pc:sldMkLst>
        <pc:spChg chg="mod">
          <ac:chgData name="Oliver Geisel" userId="fca0ce45c265b2ff" providerId="LiveId" clId="{F333BCA7-6863-44CE-8786-B3CDCCF4A2DC}" dt="2022-05-14T19:05:21.626" v="3899" actId="20577"/>
          <ac:spMkLst>
            <pc:docMk/>
            <pc:sldMk cId="1538224689" sldId="372"/>
            <ac:spMk id="2" creationId="{359C0D65-ADC5-C751-0108-51EE1EF694DF}"/>
          </ac:spMkLst>
        </pc:spChg>
        <pc:spChg chg="mod">
          <ac:chgData name="Oliver Geisel" userId="fca0ce45c265b2ff" providerId="LiveId" clId="{F333BCA7-6863-44CE-8786-B3CDCCF4A2DC}" dt="2022-05-14T19:17:26.403" v="4236" actId="114"/>
          <ac:spMkLst>
            <pc:docMk/>
            <pc:sldMk cId="1538224689" sldId="372"/>
            <ac:spMk id="3" creationId="{A82DBBC3-23AD-7473-E38E-DB3D81561465}"/>
          </ac:spMkLst>
        </pc:spChg>
        <pc:spChg chg="add mod">
          <ac:chgData name="Oliver Geisel" userId="fca0ce45c265b2ff" providerId="LiveId" clId="{F333BCA7-6863-44CE-8786-B3CDCCF4A2DC}" dt="2022-05-14T19:17:55.864" v="4237" actId="1076"/>
          <ac:spMkLst>
            <pc:docMk/>
            <pc:sldMk cId="1538224689" sldId="372"/>
            <ac:spMk id="4" creationId="{249E8222-3C16-68FD-0562-DBF2D43C9D29}"/>
          </ac:spMkLst>
        </pc:spChg>
        <pc:spChg chg="add mod">
          <ac:chgData name="Oliver Geisel" userId="fca0ce45c265b2ff" providerId="LiveId" clId="{F333BCA7-6863-44CE-8786-B3CDCCF4A2DC}" dt="2022-05-14T19:16:37.639" v="4232" actId="403"/>
          <ac:spMkLst>
            <pc:docMk/>
            <pc:sldMk cId="1538224689" sldId="372"/>
            <ac:spMk id="5" creationId="{25D43128-8392-13B8-15A9-C8AF45C31FA7}"/>
          </ac:spMkLst>
        </pc:spChg>
        <pc:spChg chg="add del">
          <ac:chgData name="Oliver Geisel" userId="fca0ce45c265b2ff" providerId="LiveId" clId="{F333BCA7-6863-44CE-8786-B3CDCCF4A2DC}" dt="2022-05-14T19:15:44.772" v="4217"/>
          <ac:spMkLst>
            <pc:docMk/>
            <pc:sldMk cId="1538224689" sldId="372"/>
            <ac:spMk id="6" creationId="{90B9FB3F-25CC-CEFD-C712-367005DE17F4}"/>
          </ac:spMkLst>
        </pc:spChg>
        <pc:spChg chg="add del">
          <ac:chgData name="Oliver Geisel" userId="fca0ce45c265b2ff" providerId="LiveId" clId="{F333BCA7-6863-44CE-8786-B3CDCCF4A2DC}" dt="2022-05-14T19:15:50.557" v="4219"/>
          <ac:spMkLst>
            <pc:docMk/>
            <pc:sldMk cId="1538224689" sldId="372"/>
            <ac:spMk id="7" creationId="{4BF26276-8D8F-F1DE-6463-19324EB2569C}"/>
          </ac:spMkLst>
        </pc:spChg>
        <pc:spChg chg="add del mod">
          <ac:chgData name="Oliver Geisel" userId="fca0ce45c265b2ff" providerId="LiveId" clId="{F333BCA7-6863-44CE-8786-B3CDCCF4A2DC}" dt="2022-05-14T19:17:13.196" v="4233" actId="478"/>
          <ac:spMkLst>
            <pc:docMk/>
            <pc:sldMk cId="1538224689" sldId="372"/>
            <ac:spMk id="8" creationId="{A1D5B160-6023-789D-A5EB-C25ED3ED432B}"/>
          </ac:spMkLst>
        </pc:spChg>
      </pc:sldChg>
      <pc:sldChg chg="modSp mod">
        <pc:chgData name="Oliver Geisel" userId="fca0ce45c265b2ff" providerId="LiveId" clId="{F333BCA7-6863-44CE-8786-B3CDCCF4A2DC}" dt="2022-05-19T08:49:31.154" v="4528" actId="20577"/>
        <pc:sldMkLst>
          <pc:docMk/>
          <pc:sldMk cId="1893793629" sldId="373"/>
        </pc:sldMkLst>
        <pc:spChg chg="mod">
          <ac:chgData name="Oliver Geisel" userId="fca0ce45c265b2ff" providerId="LiveId" clId="{F333BCA7-6863-44CE-8786-B3CDCCF4A2DC}" dt="2022-05-19T08:49:31.154" v="4528" actId="20577"/>
          <ac:spMkLst>
            <pc:docMk/>
            <pc:sldMk cId="1893793629" sldId="373"/>
            <ac:spMk id="2" creationId="{3FB53519-F53F-F8C2-1EC5-FDFB05DE72E8}"/>
          </ac:spMkLst>
        </pc:spChg>
      </pc:sldChg>
      <pc:sldMasterChg chg="modSldLayout">
        <pc:chgData name="Oliver Geisel" userId="fca0ce45c265b2ff" providerId="LiveId" clId="{F333BCA7-6863-44CE-8786-B3CDCCF4A2DC}" dt="2022-05-12T15:15:33.945" v="3863"/>
        <pc:sldMasterMkLst>
          <pc:docMk/>
          <pc:sldMasterMk cId="1613376599" sldId="2147483677"/>
        </pc:sldMasterMkLst>
        <pc:sldLayoutChg chg="delSp">
          <pc:chgData name="Oliver Geisel" userId="fca0ce45c265b2ff" providerId="LiveId" clId="{F333BCA7-6863-44CE-8786-B3CDCCF4A2DC}" dt="2022-05-12T15:15:33.945" v="3863"/>
          <pc:sldLayoutMkLst>
            <pc:docMk/>
            <pc:sldMasterMk cId="1613376599" sldId="2147483677"/>
            <pc:sldLayoutMk cId="749429183" sldId="2147483708"/>
          </pc:sldLayoutMkLst>
          <pc:grpChg chg="del">
            <ac:chgData name="Oliver Geisel" userId="fca0ce45c265b2ff" providerId="LiveId" clId="{F333BCA7-6863-44CE-8786-B3CDCCF4A2DC}" dt="2022-05-12T15:15:33.945" v="3863"/>
            <ac:grpSpMkLst>
              <pc:docMk/>
              <pc:sldMasterMk cId="1613376599" sldId="2147483677"/>
              <pc:sldLayoutMk cId="749429183" sldId="2147483708"/>
              <ac:grpSpMk id="16" creationId="{00000000-0000-0000-0000-000000000000}"/>
            </ac:grpSpMkLst>
          </pc:grpChg>
        </pc:sldLayoutChg>
      </pc:sldMasterChg>
      <pc:sldMasterChg chg="modSldLayout">
        <pc:chgData name="Oliver Geisel" userId="fca0ce45c265b2ff" providerId="LiveId" clId="{F333BCA7-6863-44CE-8786-B3CDCCF4A2DC}" dt="2022-05-11T13:45:36.845" v="3768"/>
        <pc:sldMasterMkLst>
          <pc:docMk/>
          <pc:sldMasterMk cId="2512394246" sldId="2147483677"/>
        </pc:sldMasterMkLst>
        <pc:sldLayoutChg chg="addSp delSp">
          <pc:chgData name="Oliver Geisel" userId="fca0ce45c265b2ff" providerId="LiveId" clId="{F333BCA7-6863-44CE-8786-B3CDCCF4A2DC}" dt="2022-05-11T13:45:36.845" v="3768"/>
          <pc:sldLayoutMkLst>
            <pc:docMk/>
            <pc:sldMasterMk cId="2512394246" sldId="2147483677"/>
            <pc:sldLayoutMk cId="3716403939" sldId="2147483708"/>
          </pc:sldLayoutMkLst>
          <pc:grpChg chg="add del">
            <ac:chgData name="Oliver Geisel" userId="fca0ce45c265b2ff" providerId="LiveId" clId="{F333BCA7-6863-44CE-8786-B3CDCCF4A2DC}" dt="2022-05-11T13:45:36.845" v="3768"/>
            <ac:grpSpMkLst>
              <pc:docMk/>
              <pc:sldMasterMk cId="2512394246" sldId="2147483677"/>
              <pc:sldLayoutMk cId="3716403939" sldId="2147483708"/>
              <ac:grpSpMk id="16" creationId="{00000000-0000-0000-0000-000000000000}"/>
            </ac:grpSpMkLst>
          </pc:grpChg>
        </pc:sldLayoutChg>
      </pc:sldMasterChg>
      <pc:sldMasterChg chg="modSldLayout">
        <pc:chgData name="Oliver Geisel" userId="fca0ce45c265b2ff" providerId="LiveId" clId="{F333BCA7-6863-44CE-8786-B3CDCCF4A2DC}" dt="2022-05-11T19:52:22.839" v="3773"/>
        <pc:sldMasterMkLst>
          <pc:docMk/>
          <pc:sldMasterMk cId="3122979470" sldId="2147483677"/>
        </pc:sldMasterMkLst>
        <pc:sldLayoutChg chg="addSp delSp">
          <pc:chgData name="Oliver Geisel" userId="fca0ce45c265b2ff" providerId="LiveId" clId="{F333BCA7-6863-44CE-8786-B3CDCCF4A2DC}" dt="2022-05-11T19:52:22.839" v="3773"/>
          <pc:sldLayoutMkLst>
            <pc:docMk/>
            <pc:sldMasterMk cId="3122979470" sldId="2147483677"/>
            <pc:sldLayoutMk cId="3396365906" sldId="2147483708"/>
          </pc:sldLayoutMkLst>
          <pc:grpChg chg="add del">
            <ac:chgData name="Oliver Geisel" userId="fca0ce45c265b2ff" providerId="LiveId" clId="{F333BCA7-6863-44CE-8786-B3CDCCF4A2DC}" dt="2022-05-11T19:52:22.839" v="3773"/>
            <ac:grpSpMkLst>
              <pc:docMk/>
              <pc:sldMasterMk cId="3122979470" sldId="2147483677"/>
              <pc:sldLayoutMk cId="3396365906" sldId="2147483708"/>
              <ac:grpSpMk id="16" creationId="{00000000-0000-0000-0000-000000000000}"/>
            </ac:grpSpMkLst>
          </pc:grpChg>
        </pc:sldLayoutChg>
      </pc:sldMasterChg>
      <pc:sldMasterChg chg="modSldLayout">
        <pc:chgData name="Oliver Geisel" userId="fca0ce45c265b2ff" providerId="LiveId" clId="{F333BCA7-6863-44CE-8786-B3CDCCF4A2DC}" dt="2022-05-04T09:11:25.560" v="2329"/>
        <pc:sldMasterMkLst>
          <pc:docMk/>
          <pc:sldMasterMk cId="3283754159" sldId="2147483677"/>
        </pc:sldMasterMkLst>
        <pc:sldLayoutChg chg="addSp delSp">
          <pc:chgData name="Oliver Geisel" userId="fca0ce45c265b2ff" providerId="LiveId" clId="{F333BCA7-6863-44CE-8786-B3CDCCF4A2DC}" dt="2022-05-04T09:11:25.560" v="2329"/>
          <pc:sldLayoutMkLst>
            <pc:docMk/>
            <pc:sldMasterMk cId="3283754159" sldId="2147483677"/>
            <pc:sldLayoutMk cId="3515164005" sldId="2147483708"/>
          </pc:sldLayoutMkLst>
          <pc:grpChg chg="add del">
            <ac:chgData name="Oliver Geisel" userId="fca0ce45c265b2ff" providerId="LiveId" clId="{F333BCA7-6863-44CE-8786-B3CDCCF4A2DC}" dt="2022-05-04T09:11:25.560" v="2329"/>
            <ac:grpSpMkLst>
              <pc:docMk/>
              <pc:sldMasterMk cId="3283754159" sldId="2147483677"/>
              <pc:sldLayoutMk cId="3515164005" sldId="2147483708"/>
              <ac:grpSpMk id="16" creationId="{00000000-0000-0000-0000-000000000000}"/>
            </ac:grpSpMkLst>
          </pc:grpChg>
        </pc:sldLayoutChg>
      </pc:sldMasterChg>
    </pc:docChg>
  </pc:docChgLst>
  <pc:docChgLst>
    <pc:chgData name="Oliver Geisel" userId="fca0ce45c265b2ff" providerId="LiveId" clId="{D81FFDC0-4720-4E99-87C1-E545617ADB61}"/>
    <pc:docChg chg="undo custSel addSld modSld sldOrd modMainMaster addSection modSection">
      <pc:chgData name="Oliver Geisel" userId="fca0ce45c265b2ff" providerId="LiveId" clId="{D81FFDC0-4720-4E99-87C1-E545617ADB61}" dt="2023-06-06T20:13:59.219" v="1663" actId="20577"/>
      <pc:docMkLst>
        <pc:docMk/>
      </pc:docMkLst>
      <pc:sldChg chg="modTransition">
        <pc:chgData name="Oliver Geisel" userId="fca0ce45c265b2ff" providerId="LiveId" clId="{D81FFDC0-4720-4E99-87C1-E545617ADB61}" dt="2023-06-02T22:39:54.709" v="1118"/>
        <pc:sldMkLst>
          <pc:docMk/>
          <pc:sldMk cId="2927073389" sldId="334"/>
        </pc:sldMkLst>
      </pc:sldChg>
      <pc:sldChg chg="modSp mod modTransition">
        <pc:chgData name="Oliver Geisel" userId="fca0ce45c265b2ff" providerId="LiveId" clId="{D81FFDC0-4720-4E99-87C1-E545617ADB61}" dt="2023-06-06T19:47:21.015" v="1560" actId="12"/>
        <pc:sldMkLst>
          <pc:docMk/>
          <pc:sldMk cId="3300761231" sldId="335"/>
        </pc:sldMkLst>
        <pc:spChg chg="mod">
          <ac:chgData name="Oliver Geisel" userId="fca0ce45c265b2ff" providerId="LiveId" clId="{D81FFDC0-4720-4E99-87C1-E545617ADB61}" dt="2023-06-06T19:47:21.015" v="1560" actId="12"/>
          <ac:spMkLst>
            <pc:docMk/>
            <pc:sldMk cId="3300761231" sldId="335"/>
            <ac:spMk id="3" creationId="{005E7A05-0D8E-4ED4-AC83-EB3AF2664D20}"/>
          </ac:spMkLst>
        </pc:spChg>
        <pc:picChg chg="mod">
          <ac:chgData name="Oliver Geisel" userId="fca0ce45c265b2ff" providerId="LiveId" clId="{D81FFDC0-4720-4E99-87C1-E545617ADB61}" dt="2023-04-05T20:06:39.090" v="396" actId="1036"/>
          <ac:picMkLst>
            <pc:docMk/>
            <pc:sldMk cId="3300761231" sldId="335"/>
            <ac:picMk id="9" creationId="{3619D2EE-DD80-157B-5490-2C4945B48AA5}"/>
          </ac:picMkLst>
        </pc:picChg>
        <pc:picChg chg="mod">
          <ac:chgData name="Oliver Geisel" userId="fca0ce45c265b2ff" providerId="LiveId" clId="{D81FFDC0-4720-4E99-87C1-E545617ADB61}" dt="2023-04-05T20:06:55.864" v="398" actId="1036"/>
          <ac:picMkLst>
            <pc:docMk/>
            <pc:sldMk cId="3300761231" sldId="335"/>
            <ac:picMk id="11" creationId="{09944F0F-B59E-DB3A-5F3F-3E32120C541D}"/>
          </ac:picMkLst>
        </pc:picChg>
      </pc:sldChg>
      <pc:sldChg chg="modSp mod">
        <pc:chgData name="Oliver Geisel" userId="fca0ce45c265b2ff" providerId="LiveId" clId="{D81FFDC0-4720-4E99-87C1-E545617ADB61}" dt="2023-06-06T19:47:52.595" v="1566" actId="2710"/>
        <pc:sldMkLst>
          <pc:docMk/>
          <pc:sldMk cId="4119942905" sldId="336"/>
        </pc:sldMkLst>
        <pc:spChg chg="mod">
          <ac:chgData name="Oliver Geisel" userId="fca0ce45c265b2ff" providerId="LiveId" clId="{D81FFDC0-4720-4E99-87C1-E545617ADB61}" dt="2023-06-06T19:47:52.595" v="1566" actId="2710"/>
          <ac:spMkLst>
            <pc:docMk/>
            <pc:sldMk cId="4119942905" sldId="336"/>
            <ac:spMk id="9" creationId="{1116343A-B979-A099-AE71-C8C30C43BEBB}"/>
          </ac:spMkLst>
        </pc:spChg>
      </pc:sldChg>
      <pc:sldChg chg="modSp mod modTransition">
        <pc:chgData name="Oliver Geisel" userId="fca0ce45c265b2ff" providerId="LiveId" clId="{D81FFDC0-4720-4E99-87C1-E545617ADB61}" dt="2023-06-02T22:40:00.930" v="1119"/>
        <pc:sldMkLst>
          <pc:docMk/>
          <pc:sldMk cId="2502112044" sldId="337"/>
        </pc:sldMkLst>
        <pc:spChg chg="mod">
          <ac:chgData name="Oliver Geisel" userId="fca0ce45c265b2ff" providerId="LiveId" clId="{D81FFDC0-4720-4E99-87C1-E545617ADB61}" dt="2023-04-05T20:05:22.629" v="341" actId="2710"/>
          <ac:spMkLst>
            <pc:docMk/>
            <pc:sldMk cId="2502112044" sldId="337"/>
            <ac:spMk id="3" creationId="{469E698F-AE7D-46B2-945F-908ABCDE2B8A}"/>
          </ac:spMkLst>
        </pc:spChg>
        <pc:picChg chg="mod">
          <ac:chgData name="Oliver Geisel" userId="fca0ce45c265b2ff" providerId="LiveId" clId="{D81FFDC0-4720-4E99-87C1-E545617ADB61}" dt="2023-04-05T20:05:25.693" v="342" actId="1076"/>
          <ac:picMkLst>
            <pc:docMk/>
            <pc:sldMk cId="2502112044" sldId="337"/>
            <ac:picMk id="9" creationId="{9FE6C691-DD44-D5E2-E696-C58DEED211A8}"/>
          </ac:picMkLst>
        </pc:picChg>
        <pc:picChg chg="mod">
          <ac:chgData name="Oliver Geisel" userId="fca0ce45c265b2ff" providerId="LiveId" clId="{D81FFDC0-4720-4E99-87C1-E545617ADB61}" dt="2023-04-05T20:05:29.705" v="343" actId="1076"/>
          <ac:picMkLst>
            <pc:docMk/>
            <pc:sldMk cId="2502112044" sldId="337"/>
            <ac:picMk id="11" creationId="{E576B656-A662-278F-6E87-4E6ED8D80E79}"/>
          </ac:picMkLst>
        </pc:picChg>
      </pc:sldChg>
      <pc:sldChg chg="modSp mod modTransition modNotesTx">
        <pc:chgData name="Oliver Geisel" userId="fca0ce45c265b2ff" providerId="LiveId" clId="{D81FFDC0-4720-4E99-87C1-E545617ADB61}" dt="2023-06-06T19:52:33.035" v="1597" actId="12"/>
        <pc:sldMkLst>
          <pc:docMk/>
          <pc:sldMk cId="1597610006" sldId="338"/>
        </pc:sldMkLst>
        <pc:spChg chg="mod">
          <ac:chgData name="Oliver Geisel" userId="fca0ce45c265b2ff" providerId="LiveId" clId="{D81FFDC0-4720-4E99-87C1-E545617ADB61}" dt="2023-06-06T19:52:33.035" v="1597" actId="12"/>
          <ac:spMkLst>
            <pc:docMk/>
            <pc:sldMk cId="1597610006" sldId="338"/>
            <ac:spMk id="3" creationId="{0E2BF4C1-08AB-48BF-867E-B24C48DC071E}"/>
          </ac:spMkLst>
        </pc:spChg>
        <pc:picChg chg="mod">
          <ac:chgData name="Oliver Geisel" userId="fca0ce45c265b2ff" providerId="LiveId" clId="{D81FFDC0-4720-4E99-87C1-E545617ADB61}" dt="2023-04-05T20:09:30.136" v="435" actId="1035"/>
          <ac:picMkLst>
            <pc:docMk/>
            <pc:sldMk cId="1597610006" sldId="338"/>
            <ac:picMk id="5" creationId="{2F202D9C-25F6-1284-A4D8-BD1A3EDF0EFF}"/>
          </ac:picMkLst>
        </pc:picChg>
        <pc:picChg chg="mod">
          <ac:chgData name="Oliver Geisel" userId="fca0ce45c265b2ff" providerId="LiveId" clId="{D81FFDC0-4720-4E99-87C1-E545617ADB61}" dt="2023-04-05T20:09:08.433" v="422" actId="14100"/>
          <ac:picMkLst>
            <pc:docMk/>
            <pc:sldMk cId="1597610006" sldId="338"/>
            <ac:picMk id="6" creationId="{FFC9F4F0-F487-A136-FE89-40AA7B92527D}"/>
          </ac:picMkLst>
        </pc:picChg>
      </pc:sldChg>
      <pc:sldChg chg="modSp mod">
        <pc:chgData name="Oliver Geisel" userId="fca0ce45c265b2ff" providerId="LiveId" clId="{D81FFDC0-4720-4E99-87C1-E545617ADB61}" dt="2023-06-06T19:39:09.813" v="1146" actId="20577"/>
        <pc:sldMkLst>
          <pc:docMk/>
          <pc:sldMk cId="1928088527" sldId="339"/>
        </pc:sldMkLst>
        <pc:spChg chg="mod">
          <ac:chgData name="Oliver Geisel" userId="fca0ce45c265b2ff" providerId="LiveId" clId="{D81FFDC0-4720-4E99-87C1-E545617ADB61}" dt="2023-06-06T19:39:09.813" v="1146" actId="20577"/>
          <ac:spMkLst>
            <pc:docMk/>
            <pc:sldMk cId="1928088527" sldId="339"/>
            <ac:spMk id="7" creationId="{61543F4D-1CC5-FEDD-FDB8-CA7186AFF548}"/>
          </ac:spMkLst>
        </pc:spChg>
      </pc:sldChg>
      <pc:sldChg chg="modSp mod">
        <pc:chgData name="Oliver Geisel" userId="fca0ce45c265b2ff" providerId="LiveId" clId="{D81FFDC0-4720-4E99-87C1-E545617ADB61}" dt="2023-04-05T19:48:20.019" v="146" actId="14100"/>
        <pc:sldMkLst>
          <pc:docMk/>
          <pc:sldMk cId="3128102120" sldId="340"/>
        </pc:sldMkLst>
        <pc:spChg chg="mod">
          <ac:chgData name="Oliver Geisel" userId="fca0ce45c265b2ff" providerId="LiveId" clId="{D81FFDC0-4720-4E99-87C1-E545617ADB61}" dt="2023-04-05T19:47:59.419" v="132" actId="1035"/>
          <ac:spMkLst>
            <pc:docMk/>
            <pc:sldMk cId="3128102120" sldId="340"/>
            <ac:spMk id="3" creationId="{737B441E-4FEE-4B46-8717-E6698021A677}"/>
          </ac:spMkLst>
        </pc:spChg>
        <pc:spChg chg="mod">
          <ac:chgData name="Oliver Geisel" userId="fca0ce45c265b2ff" providerId="LiveId" clId="{D81FFDC0-4720-4E99-87C1-E545617ADB61}" dt="2023-04-05T19:48:20.019" v="146" actId="14100"/>
          <ac:spMkLst>
            <pc:docMk/>
            <pc:sldMk cId="3128102120" sldId="340"/>
            <ac:spMk id="11" creationId="{6F847506-6C8D-1B05-A42F-7E481001A93A}"/>
          </ac:spMkLst>
        </pc:spChg>
        <pc:spChg chg="mod">
          <ac:chgData name="Oliver Geisel" userId="fca0ce45c265b2ff" providerId="LiveId" clId="{D81FFDC0-4720-4E99-87C1-E545617ADB61}" dt="2023-04-05T19:48:11.713" v="144" actId="14100"/>
          <ac:spMkLst>
            <pc:docMk/>
            <pc:sldMk cId="3128102120" sldId="340"/>
            <ac:spMk id="12" creationId="{143433B2-8FE7-9338-DE7B-B4EDF7060DBD}"/>
          </ac:spMkLst>
        </pc:spChg>
        <pc:spChg chg="mod">
          <ac:chgData name="Oliver Geisel" userId="fca0ce45c265b2ff" providerId="LiveId" clId="{D81FFDC0-4720-4E99-87C1-E545617ADB61}" dt="2023-04-05T19:48:15.145" v="145" actId="14100"/>
          <ac:spMkLst>
            <pc:docMk/>
            <pc:sldMk cId="3128102120" sldId="340"/>
            <ac:spMk id="13" creationId="{78A4AAC5-BC6E-ED44-AB79-5FA58ABB311B}"/>
          </ac:spMkLst>
        </pc:spChg>
      </pc:sldChg>
      <pc:sldChg chg="modSp mod">
        <pc:chgData name="Oliver Geisel" userId="fca0ce45c265b2ff" providerId="LiveId" clId="{D81FFDC0-4720-4E99-87C1-E545617ADB61}" dt="2023-04-05T19:44:32.147" v="108" actId="14100"/>
        <pc:sldMkLst>
          <pc:docMk/>
          <pc:sldMk cId="1476359674" sldId="341"/>
        </pc:sldMkLst>
        <pc:spChg chg="mod">
          <ac:chgData name="Oliver Geisel" userId="fca0ce45c265b2ff" providerId="LiveId" clId="{D81FFDC0-4720-4E99-87C1-E545617ADB61}" dt="2023-04-05T19:44:21.731" v="93" actId="1035"/>
          <ac:spMkLst>
            <pc:docMk/>
            <pc:sldMk cId="1476359674" sldId="341"/>
            <ac:spMk id="3" creationId="{27AF13EF-535D-465D-9319-3CD2C2846CED}"/>
          </ac:spMkLst>
        </pc:spChg>
        <pc:picChg chg="mod">
          <ac:chgData name="Oliver Geisel" userId="fca0ce45c265b2ff" providerId="LiveId" clId="{D81FFDC0-4720-4E99-87C1-E545617ADB61}" dt="2023-04-05T19:44:27.834" v="107" actId="1036"/>
          <ac:picMkLst>
            <pc:docMk/>
            <pc:sldMk cId="1476359674" sldId="341"/>
            <ac:picMk id="4" creationId="{ED55D62E-45DC-EE26-9CFB-E715E725F08B}"/>
          </ac:picMkLst>
        </pc:picChg>
        <pc:picChg chg="mod">
          <ac:chgData name="Oliver Geisel" userId="fca0ce45c265b2ff" providerId="LiveId" clId="{D81FFDC0-4720-4E99-87C1-E545617ADB61}" dt="2023-04-05T19:44:32.147" v="108" actId="14100"/>
          <ac:picMkLst>
            <pc:docMk/>
            <pc:sldMk cId="1476359674" sldId="341"/>
            <ac:picMk id="8" creationId="{5402CEF4-B669-BD65-0458-82B46032BB91}"/>
          </ac:picMkLst>
        </pc:picChg>
      </pc:sldChg>
      <pc:sldChg chg="modSp mod modTransition">
        <pc:chgData name="Oliver Geisel" userId="fca0ce45c265b2ff" providerId="LiveId" clId="{D81FFDC0-4720-4E99-87C1-E545617ADB61}" dt="2023-06-06T19:54:40.838" v="1607" actId="2710"/>
        <pc:sldMkLst>
          <pc:docMk/>
          <pc:sldMk cId="3047944291" sldId="342"/>
        </pc:sldMkLst>
        <pc:spChg chg="mod">
          <ac:chgData name="Oliver Geisel" userId="fca0ce45c265b2ff" providerId="LiveId" clId="{D81FFDC0-4720-4E99-87C1-E545617ADB61}" dt="2023-06-06T19:54:40.838" v="1607" actId="2710"/>
          <ac:spMkLst>
            <pc:docMk/>
            <pc:sldMk cId="3047944291" sldId="342"/>
            <ac:spMk id="3" creationId="{C9DE73DE-8C66-4136-96D1-1CAD290B48F2}"/>
          </ac:spMkLst>
        </pc:spChg>
        <pc:picChg chg="mod">
          <ac:chgData name="Oliver Geisel" userId="fca0ce45c265b2ff" providerId="LiveId" clId="{D81FFDC0-4720-4E99-87C1-E545617ADB61}" dt="2023-04-05T20:36:51.040" v="561" actId="14100"/>
          <ac:picMkLst>
            <pc:docMk/>
            <pc:sldMk cId="3047944291" sldId="342"/>
            <ac:picMk id="5" creationId="{7C95C4F6-BC58-738A-E706-3C21504D0BB8}"/>
          </ac:picMkLst>
        </pc:picChg>
        <pc:picChg chg="mod">
          <ac:chgData name="Oliver Geisel" userId="fca0ce45c265b2ff" providerId="LiveId" clId="{D81FFDC0-4720-4E99-87C1-E545617ADB61}" dt="2023-04-05T20:37:17.861" v="562" actId="1076"/>
          <ac:picMkLst>
            <pc:docMk/>
            <pc:sldMk cId="3047944291" sldId="342"/>
            <ac:picMk id="7" creationId="{8A2DB33F-AA02-CB66-5B92-DDD2D2BEA941}"/>
          </ac:picMkLst>
        </pc:picChg>
      </pc:sldChg>
      <pc:sldChg chg="modSp mod modTransition">
        <pc:chgData name="Oliver Geisel" userId="fca0ce45c265b2ff" providerId="LiveId" clId="{D81FFDC0-4720-4E99-87C1-E545617ADB61}" dt="2023-06-02T22:39:44.762" v="1117"/>
        <pc:sldMkLst>
          <pc:docMk/>
          <pc:sldMk cId="3348030050" sldId="343"/>
        </pc:sldMkLst>
        <pc:spChg chg="mod">
          <ac:chgData name="Oliver Geisel" userId="fca0ce45c265b2ff" providerId="LiveId" clId="{D81FFDC0-4720-4E99-87C1-E545617ADB61}" dt="2023-04-05T19:56:24.068" v="279" actId="403"/>
          <ac:spMkLst>
            <pc:docMk/>
            <pc:sldMk cId="3348030050" sldId="343"/>
            <ac:spMk id="3" creationId="{8574DA06-5CAE-4FAF-BDDF-260A7EB4CE70}"/>
          </ac:spMkLst>
        </pc:spChg>
        <pc:spChg chg="mod">
          <ac:chgData name="Oliver Geisel" userId="fca0ce45c265b2ff" providerId="LiveId" clId="{D81FFDC0-4720-4E99-87C1-E545617ADB61}" dt="2023-04-05T19:57:29.340" v="321" actId="1035"/>
          <ac:spMkLst>
            <pc:docMk/>
            <pc:sldMk cId="3348030050" sldId="343"/>
            <ac:spMk id="6" creationId="{FB6D581B-EAE2-2EBE-DCD4-793E93370258}"/>
          </ac:spMkLst>
        </pc:spChg>
        <pc:spChg chg="mod">
          <ac:chgData name="Oliver Geisel" userId="fca0ce45c265b2ff" providerId="LiveId" clId="{D81FFDC0-4720-4E99-87C1-E545617ADB61}" dt="2023-04-05T19:57:29.340" v="321" actId="1035"/>
          <ac:spMkLst>
            <pc:docMk/>
            <pc:sldMk cId="3348030050" sldId="343"/>
            <ac:spMk id="7" creationId="{F70EEFBA-4886-21D5-75F0-F0AF2921B195}"/>
          </ac:spMkLst>
        </pc:spChg>
        <pc:spChg chg="mod">
          <ac:chgData name="Oliver Geisel" userId="fca0ce45c265b2ff" providerId="LiveId" clId="{D81FFDC0-4720-4E99-87C1-E545617ADB61}" dt="2023-04-05T19:57:17.428" v="298" actId="1035"/>
          <ac:spMkLst>
            <pc:docMk/>
            <pc:sldMk cId="3348030050" sldId="343"/>
            <ac:spMk id="10" creationId="{0A24ABFA-8307-F6E2-881F-026E81AB39E0}"/>
          </ac:spMkLst>
        </pc:spChg>
        <pc:picChg chg="mod">
          <ac:chgData name="Oliver Geisel" userId="fca0ce45c265b2ff" providerId="LiveId" clId="{D81FFDC0-4720-4E99-87C1-E545617ADB61}" dt="2023-04-05T19:57:21.801" v="310" actId="1035"/>
          <ac:picMkLst>
            <pc:docMk/>
            <pc:sldMk cId="3348030050" sldId="343"/>
            <ac:picMk id="9" creationId="{91F68CED-97B8-A9C5-5B27-BE16A70F803D}"/>
          </ac:picMkLst>
        </pc:picChg>
      </pc:sldChg>
      <pc:sldChg chg="modSp mod modTransition modNotesTx">
        <pc:chgData name="Oliver Geisel" userId="fca0ce45c265b2ff" providerId="LiveId" clId="{D81FFDC0-4720-4E99-87C1-E545617ADB61}" dt="2023-06-02T22:38:09.214" v="1112"/>
        <pc:sldMkLst>
          <pc:docMk/>
          <pc:sldMk cId="530378491" sldId="344"/>
        </pc:sldMkLst>
        <pc:spChg chg="mod">
          <ac:chgData name="Oliver Geisel" userId="fca0ce45c265b2ff" providerId="LiveId" clId="{D81FFDC0-4720-4E99-87C1-E545617ADB61}" dt="2023-04-05T19:41:00.739" v="25" actId="403"/>
          <ac:spMkLst>
            <pc:docMk/>
            <pc:sldMk cId="530378491" sldId="344"/>
            <ac:spMk id="3" creationId="{EB01F547-85E5-458C-9749-B9E6B919BD7F}"/>
          </ac:spMkLst>
        </pc:spChg>
      </pc:sldChg>
      <pc:sldChg chg="modSp mod">
        <pc:chgData name="Oliver Geisel" userId="fca0ce45c265b2ff" providerId="LiveId" clId="{D81FFDC0-4720-4E99-87C1-E545617ADB61}" dt="2023-06-06T19:50:54.965" v="1592" actId="14100"/>
        <pc:sldMkLst>
          <pc:docMk/>
          <pc:sldMk cId="795538193" sldId="345"/>
        </pc:sldMkLst>
        <pc:spChg chg="mod">
          <ac:chgData name="Oliver Geisel" userId="fca0ce45c265b2ff" providerId="LiveId" clId="{D81FFDC0-4720-4E99-87C1-E545617ADB61}" dt="2023-06-06T19:50:54.965" v="1592" actId="14100"/>
          <ac:spMkLst>
            <pc:docMk/>
            <pc:sldMk cId="795538193" sldId="345"/>
            <ac:spMk id="3" creationId="{FF44E169-C0FE-419F-898A-AC0CEDF22D0A}"/>
          </ac:spMkLst>
        </pc:spChg>
        <pc:picChg chg="mod">
          <ac:chgData name="Oliver Geisel" userId="fca0ce45c265b2ff" providerId="LiveId" clId="{D81FFDC0-4720-4E99-87C1-E545617ADB61}" dt="2023-04-05T19:45:54.290" v="111" actId="1076"/>
          <ac:picMkLst>
            <pc:docMk/>
            <pc:sldMk cId="795538193" sldId="345"/>
            <ac:picMk id="9" creationId="{DBF3C318-06CE-9390-1DF3-B6C6795511FA}"/>
          </ac:picMkLst>
        </pc:picChg>
      </pc:sldChg>
      <pc:sldChg chg="modSp modTransition modAnim modNotesTx">
        <pc:chgData name="Oliver Geisel" userId="fca0ce45c265b2ff" providerId="LiveId" clId="{D81FFDC0-4720-4E99-87C1-E545617ADB61}" dt="2023-06-02T22:41:57.028" v="1135"/>
        <pc:sldMkLst>
          <pc:docMk/>
          <pc:sldMk cId="1993059840" sldId="347"/>
        </pc:sldMkLst>
        <pc:spChg chg="mod">
          <ac:chgData name="Oliver Geisel" userId="fca0ce45c265b2ff" providerId="LiveId" clId="{D81FFDC0-4720-4E99-87C1-E545617ADB61}" dt="2023-04-05T20:39:42.950" v="564" actId="20577"/>
          <ac:spMkLst>
            <pc:docMk/>
            <pc:sldMk cId="1993059840" sldId="347"/>
            <ac:spMk id="3" creationId="{C05A64C2-8CA6-4753-875A-A4D32567BAB6}"/>
          </ac:spMkLst>
        </pc:spChg>
      </pc:sldChg>
      <pc:sldChg chg="modSp mod modTransition">
        <pc:chgData name="Oliver Geisel" userId="fca0ce45c265b2ff" providerId="LiveId" clId="{D81FFDC0-4720-4E99-87C1-E545617ADB61}" dt="2023-06-06T19:55:52.964" v="1610" actId="12"/>
        <pc:sldMkLst>
          <pc:docMk/>
          <pc:sldMk cId="3929840515" sldId="349"/>
        </pc:sldMkLst>
        <pc:spChg chg="mod">
          <ac:chgData name="Oliver Geisel" userId="fca0ce45c265b2ff" providerId="LiveId" clId="{D81FFDC0-4720-4E99-87C1-E545617ADB61}" dt="2023-06-06T19:55:52.964" v="1610" actId="12"/>
          <ac:spMkLst>
            <pc:docMk/>
            <pc:sldMk cId="3929840515" sldId="349"/>
            <ac:spMk id="3" creationId="{07010C2E-BFE2-46ED-80DB-2F51766E70AA}"/>
          </ac:spMkLst>
        </pc:spChg>
      </pc:sldChg>
      <pc:sldChg chg="addSp modSp mod modTransition">
        <pc:chgData name="Oliver Geisel" userId="fca0ce45c265b2ff" providerId="LiveId" clId="{D81FFDC0-4720-4E99-87C1-E545617ADB61}" dt="2023-06-06T20:13:59.219" v="1663" actId="20577"/>
        <pc:sldMkLst>
          <pc:docMk/>
          <pc:sldMk cId="3223614682" sldId="350"/>
        </pc:sldMkLst>
        <pc:spChg chg="mod">
          <ac:chgData name="Oliver Geisel" userId="fca0ce45c265b2ff" providerId="LiveId" clId="{D81FFDC0-4720-4E99-87C1-E545617ADB61}" dt="2023-06-06T20:13:59.219" v="1663" actId="20577"/>
          <ac:spMkLst>
            <pc:docMk/>
            <pc:sldMk cId="3223614682" sldId="350"/>
            <ac:spMk id="3" creationId="{78B4419B-D0E7-4681-BD00-FE4463A08D26}"/>
          </ac:spMkLst>
        </pc:spChg>
        <pc:picChg chg="add mod">
          <ac:chgData name="Oliver Geisel" userId="fca0ce45c265b2ff" providerId="LiveId" clId="{D81FFDC0-4720-4E99-87C1-E545617ADB61}" dt="2023-04-05T20:44:36.994" v="572"/>
          <ac:picMkLst>
            <pc:docMk/>
            <pc:sldMk cId="3223614682" sldId="350"/>
            <ac:picMk id="4" creationId="{B29991B8-2DC1-9309-2AF7-66BCFC6E023E}"/>
          </ac:picMkLst>
        </pc:picChg>
      </pc:sldChg>
      <pc:sldChg chg="modSp mod modTransition">
        <pc:chgData name="Oliver Geisel" userId="fca0ce45c265b2ff" providerId="LiveId" clId="{D81FFDC0-4720-4E99-87C1-E545617ADB61}" dt="2023-06-06T19:56:09.799" v="1612" actId="20577"/>
        <pc:sldMkLst>
          <pc:docMk/>
          <pc:sldMk cId="723417310" sldId="352"/>
        </pc:sldMkLst>
        <pc:spChg chg="mod">
          <ac:chgData name="Oliver Geisel" userId="fca0ce45c265b2ff" providerId="LiveId" clId="{D81FFDC0-4720-4E99-87C1-E545617ADB61}" dt="2023-06-06T19:56:09.799" v="1612" actId="20577"/>
          <ac:spMkLst>
            <pc:docMk/>
            <pc:sldMk cId="723417310" sldId="352"/>
            <ac:spMk id="3" creationId="{78B4419B-D0E7-4681-BD00-FE4463A08D26}"/>
          </ac:spMkLst>
        </pc:spChg>
      </pc:sldChg>
      <pc:sldChg chg="modTransition">
        <pc:chgData name="Oliver Geisel" userId="fca0ce45c265b2ff" providerId="LiveId" clId="{D81FFDC0-4720-4E99-87C1-E545617ADB61}" dt="2023-06-02T22:42:38.709" v="1141"/>
        <pc:sldMkLst>
          <pc:docMk/>
          <pc:sldMk cId="3214327596" sldId="353"/>
        </pc:sldMkLst>
      </pc:sldChg>
      <pc:sldChg chg="modSp mod modTransition">
        <pc:chgData name="Oliver Geisel" userId="fca0ce45c265b2ff" providerId="LiveId" clId="{D81FFDC0-4720-4E99-87C1-E545617ADB61}" dt="2023-06-02T22:42:46.616" v="1143"/>
        <pc:sldMkLst>
          <pc:docMk/>
          <pc:sldMk cId="3389557850" sldId="354"/>
        </pc:sldMkLst>
        <pc:spChg chg="mod">
          <ac:chgData name="Oliver Geisel" userId="fca0ce45c265b2ff" providerId="LiveId" clId="{D81FFDC0-4720-4E99-87C1-E545617ADB61}" dt="2023-04-05T20:46:50.925" v="577" actId="2710"/>
          <ac:spMkLst>
            <pc:docMk/>
            <pc:sldMk cId="3389557850" sldId="354"/>
            <ac:spMk id="3" creationId="{D83ECC84-BF4E-4C83-9719-C58676C2733E}"/>
          </ac:spMkLst>
        </pc:spChg>
      </pc:sldChg>
      <pc:sldChg chg="modSp mod modTransition modNotesTx">
        <pc:chgData name="Oliver Geisel" userId="fca0ce45c265b2ff" providerId="LiveId" clId="{D81FFDC0-4720-4E99-87C1-E545617ADB61}" dt="2023-06-06T19:48:33.133" v="1587" actId="12"/>
        <pc:sldMkLst>
          <pc:docMk/>
          <pc:sldMk cId="162552722" sldId="355"/>
        </pc:sldMkLst>
        <pc:spChg chg="mod">
          <ac:chgData name="Oliver Geisel" userId="fca0ce45c265b2ff" providerId="LiveId" clId="{D81FFDC0-4720-4E99-87C1-E545617ADB61}" dt="2023-06-06T19:48:33.133" v="1587" actId="12"/>
          <ac:spMkLst>
            <pc:docMk/>
            <pc:sldMk cId="162552722" sldId="355"/>
            <ac:spMk id="3" creationId="{2B225CC0-CF84-4DE7-9FB6-743D8E7D4BFA}"/>
          </ac:spMkLst>
        </pc:spChg>
      </pc:sldChg>
      <pc:sldChg chg="modSp mod modTransition">
        <pc:chgData name="Oliver Geisel" userId="fca0ce45c265b2ff" providerId="LiveId" clId="{D81FFDC0-4720-4E99-87C1-E545617ADB61}" dt="2023-06-02T22:41:23.547" v="1130"/>
        <pc:sldMkLst>
          <pc:docMk/>
          <pc:sldMk cId="3451812062" sldId="356"/>
        </pc:sldMkLst>
        <pc:spChg chg="mod">
          <ac:chgData name="Oliver Geisel" userId="fca0ce45c265b2ff" providerId="LiveId" clId="{D81FFDC0-4720-4E99-87C1-E545617ADB61}" dt="2023-04-05T20:34:45.264" v="556" actId="403"/>
          <ac:spMkLst>
            <pc:docMk/>
            <pc:sldMk cId="3451812062" sldId="356"/>
            <ac:spMk id="3" creationId="{82F4D629-4EAE-4227-86E1-09E265A8C5E2}"/>
          </ac:spMkLst>
        </pc:spChg>
      </pc:sldChg>
      <pc:sldChg chg="modSp mod modTransition">
        <pc:chgData name="Oliver Geisel" userId="fca0ce45c265b2ff" providerId="LiveId" clId="{D81FFDC0-4720-4E99-87C1-E545617ADB61}" dt="2023-06-06T19:51:43.483" v="1596" actId="1035"/>
        <pc:sldMkLst>
          <pc:docMk/>
          <pc:sldMk cId="3722103599" sldId="358"/>
        </pc:sldMkLst>
        <pc:spChg chg="mod">
          <ac:chgData name="Oliver Geisel" userId="fca0ce45c265b2ff" providerId="LiveId" clId="{D81FFDC0-4720-4E99-87C1-E545617ADB61}" dt="2023-06-06T19:51:43.483" v="1596" actId="1035"/>
          <ac:spMkLst>
            <pc:docMk/>
            <pc:sldMk cId="3722103599" sldId="358"/>
            <ac:spMk id="3" creationId="{5B4B5548-8B39-4D11-8826-8856898ED0EE}"/>
          </ac:spMkLst>
        </pc:spChg>
      </pc:sldChg>
      <pc:sldChg chg="modSp mod">
        <pc:chgData name="Oliver Geisel" userId="fca0ce45c265b2ff" providerId="LiveId" clId="{D81FFDC0-4720-4E99-87C1-E545617ADB61}" dt="2023-04-05T19:38:56.206" v="1" actId="403"/>
        <pc:sldMkLst>
          <pc:docMk/>
          <pc:sldMk cId="2608291667" sldId="359"/>
        </pc:sldMkLst>
        <pc:spChg chg="mod">
          <ac:chgData name="Oliver Geisel" userId="fca0ce45c265b2ff" providerId="LiveId" clId="{D81FFDC0-4720-4E99-87C1-E545617ADB61}" dt="2023-04-05T19:38:56.206" v="1" actId="403"/>
          <ac:spMkLst>
            <pc:docMk/>
            <pc:sldMk cId="2608291667" sldId="359"/>
            <ac:spMk id="3" creationId="{FAF14394-89C7-4B15-9572-14E36196384C}"/>
          </ac:spMkLst>
        </pc:spChg>
      </pc:sldChg>
      <pc:sldChg chg="modSp modTransition">
        <pc:chgData name="Oliver Geisel" userId="fca0ce45c265b2ff" providerId="LiveId" clId="{D81FFDC0-4720-4E99-87C1-E545617ADB61}" dt="2023-06-02T22:38:26.872" v="1113"/>
        <pc:sldMkLst>
          <pc:docMk/>
          <pc:sldMk cId="2522352371" sldId="360"/>
        </pc:sldMkLst>
        <pc:spChg chg="mod">
          <ac:chgData name="Oliver Geisel" userId="fca0ce45c265b2ff" providerId="LiveId" clId="{D81FFDC0-4720-4E99-87C1-E545617ADB61}" dt="2023-04-05T19:43:14.462" v="70" actId="403"/>
          <ac:spMkLst>
            <pc:docMk/>
            <pc:sldMk cId="2522352371" sldId="360"/>
            <ac:spMk id="3" creationId="{30D0588E-61CD-461A-AE78-E873AA671B95}"/>
          </ac:spMkLst>
        </pc:spChg>
        <pc:spChg chg="mod">
          <ac:chgData name="Oliver Geisel" userId="fca0ce45c265b2ff" providerId="LiveId" clId="{D81FFDC0-4720-4E99-87C1-E545617ADB61}" dt="2023-04-05T19:42:46.843" v="65" actId="403"/>
          <ac:spMkLst>
            <pc:docMk/>
            <pc:sldMk cId="2522352371" sldId="360"/>
            <ac:spMk id="4" creationId="{182E5C67-4165-446D-83C2-0AA1E2224525}"/>
          </ac:spMkLst>
        </pc:spChg>
        <pc:spChg chg="mod">
          <ac:chgData name="Oliver Geisel" userId="fca0ce45c265b2ff" providerId="LiveId" clId="{D81FFDC0-4720-4E99-87C1-E545617ADB61}" dt="2023-04-05T19:43:05.489" v="69" actId="1076"/>
          <ac:spMkLst>
            <pc:docMk/>
            <pc:sldMk cId="2522352371" sldId="360"/>
            <ac:spMk id="9" creationId="{434BCF9B-DB71-4D90-AA30-4C3BFADCF0A8}"/>
          </ac:spMkLst>
        </pc:spChg>
      </pc:sldChg>
      <pc:sldChg chg="modSp mod">
        <pc:chgData name="Oliver Geisel" userId="fca0ce45c265b2ff" providerId="LiveId" clId="{D81FFDC0-4720-4E99-87C1-E545617ADB61}" dt="2023-06-06T20:09:27.142" v="1661" actId="20577"/>
        <pc:sldMkLst>
          <pc:docMk/>
          <pc:sldMk cId="274834405" sldId="361"/>
        </pc:sldMkLst>
        <pc:spChg chg="mod">
          <ac:chgData name="Oliver Geisel" userId="fca0ce45c265b2ff" providerId="LiveId" clId="{D81FFDC0-4720-4E99-87C1-E545617ADB61}" dt="2023-06-06T20:09:27.142" v="1661" actId="20577"/>
          <ac:spMkLst>
            <pc:docMk/>
            <pc:sldMk cId="274834405" sldId="361"/>
            <ac:spMk id="3" creationId="{D9291130-469A-49F1-BCB4-6A0F4DF9EA09}"/>
          </ac:spMkLst>
        </pc:spChg>
        <pc:picChg chg="mod">
          <ac:chgData name="Oliver Geisel" userId="fca0ce45c265b2ff" providerId="LiveId" clId="{D81FFDC0-4720-4E99-87C1-E545617ADB61}" dt="2023-04-05T20:44:09.075" v="571" actId="1076"/>
          <ac:picMkLst>
            <pc:docMk/>
            <pc:sldMk cId="274834405" sldId="361"/>
            <ac:picMk id="5" creationId="{4DD09AED-BAC7-23FC-A98F-AFF45DEEC3CE}"/>
          </ac:picMkLst>
        </pc:picChg>
      </pc:sldChg>
      <pc:sldChg chg="modSp mod">
        <pc:chgData name="Oliver Geisel" userId="fca0ce45c265b2ff" providerId="LiveId" clId="{D81FFDC0-4720-4E99-87C1-E545617ADB61}" dt="2023-04-05T19:57:53.745" v="338" actId="1035"/>
        <pc:sldMkLst>
          <pc:docMk/>
          <pc:sldMk cId="2487471924" sldId="362"/>
        </pc:sldMkLst>
        <pc:spChg chg="mod">
          <ac:chgData name="Oliver Geisel" userId="fca0ce45c265b2ff" providerId="LiveId" clId="{D81FFDC0-4720-4E99-87C1-E545617ADB61}" dt="2023-04-05T19:57:53.745" v="338" actId="1035"/>
          <ac:spMkLst>
            <pc:docMk/>
            <pc:sldMk cId="2487471924" sldId="362"/>
            <ac:spMk id="3" creationId="{6425BFB2-4824-448E-BAD1-4E026768BB66}"/>
          </ac:spMkLst>
        </pc:spChg>
      </pc:sldChg>
      <pc:sldChg chg="modSp mod modTransition">
        <pc:chgData name="Oliver Geisel" userId="fca0ce45c265b2ff" providerId="LiveId" clId="{D81FFDC0-4720-4E99-87C1-E545617ADB61}" dt="2023-06-02T22:42:42.917" v="1142"/>
        <pc:sldMkLst>
          <pc:docMk/>
          <pc:sldMk cId="2735670719" sldId="363"/>
        </pc:sldMkLst>
        <pc:spChg chg="mod">
          <ac:chgData name="Oliver Geisel" userId="fca0ce45c265b2ff" providerId="LiveId" clId="{D81FFDC0-4720-4E99-87C1-E545617ADB61}" dt="2023-04-05T20:46:41.294" v="575" actId="403"/>
          <ac:spMkLst>
            <pc:docMk/>
            <pc:sldMk cId="2735670719" sldId="363"/>
            <ac:spMk id="3" creationId="{1232B2FF-83E2-417C-956B-53374CFAE399}"/>
          </ac:spMkLst>
        </pc:spChg>
      </pc:sldChg>
      <pc:sldChg chg="modSp mod">
        <pc:chgData name="Oliver Geisel" userId="fca0ce45c265b2ff" providerId="LiveId" clId="{D81FFDC0-4720-4E99-87C1-E545617ADB61}" dt="2023-06-06T19:52:50.004" v="1599" actId="2710"/>
        <pc:sldMkLst>
          <pc:docMk/>
          <pc:sldMk cId="2668365841" sldId="364"/>
        </pc:sldMkLst>
        <pc:spChg chg="mod">
          <ac:chgData name="Oliver Geisel" userId="fca0ce45c265b2ff" providerId="LiveId" clId="{D81FFDC0-4720-4E99-87C1-E545617ADB61}" dt="2023-06-06T19:52:50.004" v="1599" actId="2710"/>
          <ac:spMkLst>
            <pc:docMk/>
            <pc:sldMk cId="2668365841" sldId="364"/>
            <ac:spMk id="3" creationId="{C0A0D7C5-857B-675F-8282-FB34B4FFD52E}"/>
          </ac:spMkLst>
        </pc:spChg>
      </pc:sldChg>
      <pc:sldChg chg="modTransition">
        <pc:chgData name="Oliver Geisel" userId="fca0ce45c265b2ff" providerId="LiveId" clId="{D81FFDC0-4720-4E99-87C1-E545617ADB61}" dt="2023-06-02T22:39:22.839" v="1116"/>
        <pc:sldMkLst>
          <pc:docMk/>
          <pc:sldMk cId="1193037304" sldId="365"/>
        </pc:sldMkLst>
      </pc:sldChg>
      <pc:sldChg chg="modSp mod">
        <pc:chgData name="Oliver Geisel" userId="fca0ce45c265b2ff" providerId="LiveId" clId="{D81FFDC0-4720-4E99-87C1-E545617ADB61}" dt="2023-04-05T19:49:33.453" v="149" actId="14100"/>
        <pc:sldMkLst>
          <pc:docMk/>
          <pc:sldMk cId="2277000406" sldId="366"/>
        </pc:sldMkLst>
        <pc:spChg chg="mod">
          <ac:chgData name="Oliver Geisel" userId="fca0ce45c265b2ff" providerId="LiveId" clId="{D81FFDC0-4720-4E99-87C1-E545617ADB61}" dt="2023-04-05T19:49:27.649" v="147" actId="403"/>
          <ac:spMkLst>
            <pc:docMk/>
            <pc:sldMk cId="2277000406" sldId="366"/>
            <ac:spMk id="3" creationId="{7F9DEB88-1E5D-E9EB-D396-296A5C996225}"/>
          </ac:spMkLst>
        </pc:spChg>
        <pc:picChg chg="mod">
          <ac:chgData name="Oliver Geisel" userId="fca0ce45c265b2ff" providerId="LiveId" clId="{D81FFDC0-4720-4E99-87C1-E545617ADB61}" dt="2023-04-05T19:49:33.453" v="149" actId="14100"/>
          <ac:picMkLst>
            <pc:docMk/>
            <pc:sldMk cId="2277000406" sldId="366"/>
            <ac:picMk id="6" creationId="{27ABAC97-A4C9-57C0-8070-2E51374C9908}"/>
          </ac:picMkLst>
        </pc:picChg>
      </pc:sldChg>
      <pc:sldChg chg="modSp mod modShow">
        <pc:chgData name="Oliver Geisel" userId="fca0ce45c265b2ff" providerId="LiveId" clId="{D81FFDC0-4720-4E99-87C1-E545617ADB61}" dt="2023-05-15T09:27:35.347" v="719" actId="20577"/>
        <pc:sldMkLst>
          <pc:docMk/>
          <pc:sldMk cId="960344079" sldId="368"/>
        </pc:sldMkLst>
        <pc:spChg chg="mod">
          <ac:chgData name="Oliver Geisel" userId="fca0ce45c265b2ff" providerId="LiveId" clId="{D81FFDC0-4720-4E99-87C1-E545617ADB61}" dt="2023-05-15T09:27:35.347" v="719" actId="20577"/>
          <ac:spMkLst>
            <pc:docMk/>
            <pc:sldMk cId="960344079" sldId="368"/>
            <ac:spMk id="3" creationId="{22315E0C-20D2-21F9-0BCA-5589DC79E81A}"/>
          </ac:spMkLst>
        </pc:spChg>
      </pc:sldChg>
      <pc:sldChg chg="modNotesTx">
        <pc:chgData name="Oliver Geisel" userId="fca0ce45c265b2ff" providerId="LiveId" clId="{D81FFDC0-4720-4E99-87C1-E545617ADB61}" dt="2023-04-05T19:51:11.903" v="186" actId="20577"/>
        <pc:sldMkLst>
          <pc:docMk/>
          <pc:sldMk cId="3581264653" sldId="369"/>
        </pc:sldMkLst>
      </pc:sldChg>
      <pc:sldChg chg="modNotesTx">
        <pc:chgData name="Oliver Geisel" userId="fca0ce45c265b2ff" providerId="LiveId" clId="{D81FFDC0-4720-4E99-87C1-E545617ADB61}" dt="2023-04-05T19:53:30.042" v="276" actId="20577"/>
        <pc:sldMkLst>
          <pc:docMk/>
          <pc:sldMk cId="3753958526" sldId="370"/>
        </pc:sldMkLst>
      </pc:sldChg>
      <pc:sldChg chg="modSp">
        <pc:chgData name="Oliver Geisel" userId="fca0ce45c265b2ff" providerId="LiveId" clId="{D81FFDC0-4720-4E99-87C1-E545617ADB61}" dt="2023-04-05T19:53:56.564" v="277" actId="403"/>
        <pc:sldMkLst>
          <pc:docMk/>
          <pc:sldMk cId="2121334427" sldId="371"/>
        </pc:sldMkLst>
        <pc:spChg chg="mod">
          <ac:chgData name="Oliver Geisel" userId="fca0ce45c265b2ff" providerId="LiveId" clId="{D81FFDC0-4720-4E99-87C1-E545617ADB61}" dt="2023-04-05T19:53:56.564" v="277" actId="403"/>
          <ac:spMkLst>
            <pc:docMk/>
            <pc:sldMk cId="2121334427" sldId="371"/>
            <ac:spMk id="3" creationId="{DD2C0C38-8B3A-AF68-1683-83B91BC18940}"/>
          </ac:spMkLst>
        </pc:spChg>
      </pc:sldChg>
      <pc:sldChg chg="modSp mod modTransition">
        <pc:chgData name="Oliver Geisel" userId="fca0ce45c265b2ff" providerId="LiveId" clId="{D81FFDC0-4720-4E99-87C1-E545617ADB61}" dt="2023-06-02T22:41:11.941" v="1129"/>
        <pc:sldMkLst>
          <pc:docMk/>
          <pc:sldMk cId="1538224689" sldId="372"/>
        </pc:sldMkLst>
        <pc:spChg chg="mod">
          <ac:chgData name="Oliver Geisel" userId="fca0ce45c265b2ff" providerId="LiveId" clId="{D81FFDC0-4720-4E99-87C1-E545617ADB61}" dt="2023-04-05T20:28:31.496" v="537" actId="403"/>
          <ac:spMkLst>
            <pc:docMk/>
            <pc:sldMk cId="1538224689" sldId="372"/>
            <ac:spMk id="3" creationId="{A82DBBC3-23AD-7473-E38E-DB3D81561465}"/>
          </ac:spMkLst>
        </pc:spChg>
        <pc:spChg chg="mod">
          <ac:chgData name="Oliver Geisel" userId="fca0ce45c265b2ff" providerId="LiveId" clId="{D81FFDC0-4720-4E99-87C1-E545617ADB61}" dt="2023-04-05T20:29:33.440" v="545" actId="14100"/>
          <ac:spMkLst>
            <pc:docMk/>
            <pc:sldMk cId="1538224689" sldId="372"/>
            <ac:spMk id="4" creationId="{249E8222-3C16-68FD-0562-DBF2D43C9D29}"/>
          </ac:spMkLst>
        </pc:spChg>
        <pc:spChg chg="mod">
          <ac:chgData name="Oliver Geisel" userId="fca0ce45c265b2ff" providerId="LiveId" clId="{D81FFDC0-4720-4E99-87C1-E545617ADB61}" dt="2023-04-05T20:29:41.527" v="547" actId="14100"/>
          <ac:spMkLst>
            <pc:docMk/>
            <pc:sldMk cId="1538224689" sldId="372"/>
            <ac:spMk id="5" creationId="{25D43128-8392-13B8-15A9-C8AF45C31FA7}"/>
          </ac:spMkLst>
        </pc:spChg>
      </pc:sldChg>
      <pc:sldChg chg="modSp mod modTransition">
        <pc:chgData name="Oliver Geisel" userId="fca0ce45c265b2ff" providerId="LiveId" clId="{D81FFDC0-4720-4E99-87C1-E545617ADB61}" dt="2023-06-02T22:40:30.710" v="1122"/>
        <pc:sldMkLst>
          <pc:docMk/>
          <pc:sldMk cId="1893793629" sldId="373"/>
        </pc:sldMkLst>
        <pc:spChg chg="mod">
          <ac:chgData name="Oliver Geisel" userId="fca0ce45c265b2ff" providerId="LiveId" clId="{D81FFDC0-4720-4E99-87C1-E545617ADB61}" dt="2023-05-23T08:20:07.301" v="722" actId="20577"/>
          <ac:spMkLst>
            <pc:docMk/>
            <pc:sldMk cId="1893793629" sldId="373"/>
            <ac:spMk id="2" creationId="{3FB53519-F53F-F8C2-1EC5-FDFB05DE72E8}"/>
          </ac:spMkLst>
        </pc:spChg>
        <pc:spChg chg="mod">
          <ac:chgData name="Oliver Geisel" userId="fca0ce45c265b2ff" providerId="LiveId" clId="{D81FFDC0-4720-4E99-87C1-E545617ADB61}" dt="2023-04-05T20:10:27.228" v="463" actId="1035"/>
          <ac:spMkLst>
            <pc:docMk/>
            <pc:sldMk cId="1893793629" sldId="373"/>
            <ac:spMk id="3" creationId="{F2A251A9-9FB3-51E8-AA28-7A30B2E4C070}"/>
          </ac:spMkLst>
        </pc:spChg>
        <pc:spChg chg="mod">
          <ac:chgData name="Oliver Geisel" userId="fca0ce45c265b2ff" providerId="LiveId" clId="{D81FFDC0-4720-4E99-87C1-E545617ADB61}" dt="2023-05-23T08:20:26.977" v="770" actId="20577"/>
          <ac:spMkLst>
            <pc:docMk/>
            <pc:sldMk cId="1893793629" sldId="373"/>
            <ac:spMk id="12" creationId="{B9D6E87F-EE64-98D5-7C04-C41F7D6CA87F}"/>
          </ac:spMkLst>
        </pc:spChg>
        <pc:picChg chg="mod">
          <ac:chgData name="Oliver Geisel" userId="fca0ce45c265b2ff" providerId="LiveId" clId="{D81FFDC0-4720-4E99-87C1-E545617ADB61}" dt="2023-05-23T08:20:22.099" v="760" actId="1036"/>
          <ac:picMkLst>
            <pc:docMk/>
            <pc:sldMk cId="1893793629" sldId="373"/>
            <ac:picMk id="16" creationId="{A8C77772-4979-096A-2D93-E0825EC9B651}"/>
          </ac:picMkLst>
        </pc:picChg>
        <pc:picChg chg="mod">
          <ac:chgData name="Oliver Geisel" userId="fca0ce45c265b2ff" providerId="LiveId" clId="{D81FFDC0-4720-4E99-87C1-E545617ADB61}" dt="2023-04-05T20:11:07.002" v="472" actId="1076"/>
          <ac:picMkLst>
            <pc:docMk/>
            <pc:sldMk cId="1893793629" sldId="373"/>
            <ac:picMk id="18" creationId="{0F157F2A-99C7-1B23-D01A-3FB419B7C87E}"/>
          </ac:picMkLst>
        </pc:picChg>
        <pc:picChg chg="mod">
          <ac:chgData name="Oliver Geisel" userId="fca0ce45c265b2ff" providerId="LiveId" clId="{D81FFDC0-4720-4E99-87C1-E545617ADB61}" dt="2023-04-05T20:11:09.613" v="473" actId="1076"/>
          <ac:picMkLst>
            <pc:docMk/>
            <pc:sldMk cId="1893793629" sldId="373"/>
            <ac:picMk id="20" creationId="{D5DDB49C-12FE-31BF-629F-EB1F6E3237D2}"/>
          </ac:picMkLst>
        </pc:picChg>
      </pc:sldChg>
      <pc:sldChg chg="modSp mod ord">
        <pc:chgData name="Oliver Geisel" userId="fca0ce45c265b2ff" providerId="LiveId" clId="{D81FFDC0-4720-4E99-87C1-E545617ADB61}" dt="2023-05-27T02:09:14.479" v="811"/>
        <pc:sldMkLst>
          <pc:docMk/>
          <pc:sldMk cId="1118954018" sldId="374"/>
        </pc:sldMkLst>
        <pc:spChg chg="mod">
          <ac:chgData name="Oliver Geisel" userId="fca0ce45c265b2ff" providerId="LiveId" clId="{D81FFDC0-4720-4E99-87C1-E545617ADB61}" dt="2023-04-05T20:46:59.963" v="578" actId="403"/>
          <ac:spMkLst>
            <pc:docMk/>
            <pc:sldMk cId="1118954018" sldId="374"/>
            <ac:spMk id="3" creationId="{2387ABA9-1702-8A15-1567-FD920649397E}"/>
          </ac:spMkLst>
        </pc:spChg>
      </pc:sldChg>
      <pc:sldChg chg="modSp mod">
        <pc:chgData name="Oliver Geisel" userId="fca0ce45c265b2ff" providerId="LiveId" clId="{D81FFDC0-4720-4E99-87C1-E545617ADB61}" dt="2023-06-06T19:54:04.523" v="1604" actId="12"/>
        <pc:sldMkLst>
          <pc:docMk/>
          <pc:sldMk cId="2128686519" sldId="375"/>
        </pc:sldMkLst>
        <pc:spChg chg="mod">
          <ac:chgData name="Oliver Geisel" userId="fca0ce45c265b2ff" providerId="LiveId" clId="{D81FFDC0-4720-4E99-87C1-E545617ADB61}" dt="2023-06-06T19:54:04.523" v="1604" actId="12"/>
          <ac:spMkLst>
            <pc:docMk/>
            <pc:sldMk cId="2128686519" sldId="375"/>
            <ac:spMk id="3" creationId="{A82DBBC3-23AD-7473-E38E-DB3D81561465}"/>
          </ac:spMkLst>
        </pc:spChg>
      </pc:sldChg>
      <pc:sldChg chg="modSp mod modTransition">
        <pc:chgData name="Oliver Geisel" userId="fca0ce45c265b2ff" providerId="LiveId" clId="{D81FFDC0-4720-4E99-87C1-E545617ADB61}" dt="2023-06-06T19:53:23.204" v="1603" actId="2710"/>
        <pc:sldMkLst>
          <pc:docMk/>
          <pc:sldMk cId="3967106598" sldId="376"/>
        </pc:sldMkLst>
        <pc:spChg chg="mod">
          <ac:chgData name="Oliver Geisel" userId="fca0ce45c265b2ff" providerId="LiveId" clId="{D81FFDC0-4720-4E99-87C1-E545617ADB61}" dt="2023-06-06T19:53:23.204" v="1603" actId="2710"/>
          <ac:spMkLst>
            <pc:docMk/>
            <pc:sldMk cId="3967106598" sldId="376"/>
            <ac:spMk id="3" creationId="{08ED5A1B-14B1-6147-2FFC-D2C9579124A6}"/>
          </ac:spMkLst>
        </pc:spChg>
        <pc:spChg chg="mod">
          <ac:chgData name="Oliver Geisel" userId="fca0ce45c265b2ff" providerId="LiveId" clId="{D81FFDC0-4720-4E99-87C1-E545617ADB61}" dt="2023-04-05T20:25:57.932" v="502" actId="403"/>
          <ac:spMkLst>
            <pc:docMk/>
            <pc:sldMk cId="3967106598" sldId="376"/>
            <ac:spMk id="6" creationId="{38AC59CC-E201-BFE3-A631-96A25F338993}"/>
          </ac:spMkLst>
        </pc:spChg>
        <pc:spChg chg="mod">
          <ac:chgData name="Oliver Geisel" userId="fca0ce45c265b2ff" providerId="LiveId" clId="{D81FFDC0-4720-4E99-87C1-E545617ADB61}" dt="2023-04-05T20:27:16.420" v="535" actId="1076"/>
          <ac:spMkLst>
            <pc:docMk/>
            <pc:sldMk cId="3967106598" sldId="376"/>
            <ac:spMk id="7" creationId="{2971708C-3D1F-F852-FB6E-80472217301E}"/>
          </ac:spMkLst>
        </pc:spChg>
        <pc:spChg chg="mod">
          <ac:chgData name="Oliver Geisel" userId="fca0ce45c265b2ff" providerId="LiveId" clId="{D81FFDC0-4720-4E99-87C1-E545617ADB61}" dt="2023-04-05T20:27:21.435" v="536" actId="1076"/>
          <ac:spMkLst>
            <pc:docMk/>
            <pc:sldMk cId="3967106598" sldId="376"/>
            <ac:spMk id="8" creationId="{06702232-58EE-AFF6-8F54-DB19E681C6B8}"/>
          </ac:spMkLst>
        </pc:spChg>
        <pc:spChg chg="mod">
          <ac:chgData name="Oliver Geisel" userId="fca0ce45c265b2ff" providerId="LiveId" clId="{D81FFDC0-4720-4E99-87C1-E545617ADB61}" dt="2023-04-05T20:27:09.773" v="534" actId="1035"/>
          <ac:spMkLst>
            <pc:docMk/>
            <pc:sldMk cId="3967106598" sldId="376"/>
            <ac:spMk id="9" creationId="{ECE316EF-2B92-3CB7-AA35-3A5EA6D1C663}"/>
          </ac:spMkLst>
        </pc:spChg>
      </pc:sldChg>
      <pc:sldChg chg="modSp mod ord modTransition">
        <pc:chgData name="Oliver Geisel" userId="fca0ce45c265b2ff" providerId="LiveId" clId="{D81FFDC0-4720-4E99-87C1-E545617ADB61}" dt="2023-06-02T22:42:49.214" v="1144"/>
        <pc:sldMkLst>
          <pc:docMk/>
          <pc:sldMk cId="3011307591" sldId="377"/>
        </pc:sldMkLst>
        <pc:spChg chg="mod">
          <ac:chgData name="Oliver Geisel" userId="fca0ce45c265b2ff" providerId="LiveId" clId="{D81FFDC0-4720-4E99-87C1-E545617ADB61}" dt="2023-04-05T20:47:05" v="579" actId="1076"/>
          <ac:spMkLst>
            <pc:docMk/>
            <pc:sldMk cId="3011307591" sldId="377"/>
            <ac:spMk id="2" creationId="{7F5E3818-DC53-6626-9F85-EE083088CFD6}"/>
          </ac:spMkLst>
        </pc:spChg>
        <pc:spChg chg="mod">
          <ac:chgData name="Oliver Geisel" userId="fca0ce45c265b2ff" providerId="LiveId" clId="{D81FFDC0-4720-4E99-87C1-E545617ADB61}" dt="2023-04-05T20:47:56.617" v="618" actId="404"/>
          <ac:spMkLst>
            <pc:docMk/>
            <pc:sldMk cId="3011307591" sldId="377"/>
            <ac:spMk id="3" creationId="{79BA0F3E-80F6-D0CB-63B1-A9C438CB5E63}"/>
          </ac:spMkLst>
        </pc:spChg>
      </pc:sldChg>
      <pc:sldChg chg="modSp mod">
        <pc:chgData name="Oliver Geisel" userId="fca0ce45c265b2ff" providerId="LiveId" clId="{D81FFDC0-4720-4E99-87C1-E545617ADB61}" dt="2023-06-06T19:49:37.526" v="1591" actId="12"/>
        <pc:sldMkLst>
          <pc:docMk/>
          <pc:sldMk cId="974024343" sldId="378"/>
        </pc:sldMkLst>
        <pc:spChg chg="mod">
          <ac:chgData name="Oliver Geisel" userId="fca0ce45c265b2ff" providerId="LiveId" clId="{D81FFDC0-4720-4E99-87C1-E545617ADB61}" dt="2023-06-06T19:49:37.526" v="1591" actId="12"/>
          <ac:spMkLst>
            <pc:docMk/>
            <pc:sldMk cId="974024343" sldId="378"/>
            <ac:spMk id="3" creationId="{075B23B1-D201-ECA4-4E10-6AB2DB418646}"/>
          </ac:spMkLst>
        </pc:spChg>
      </pc:sldChg>
      <pc:sldChg chg="addSp modSp mod modTransition modAnim modShow">
        <pc:chgData name="Oliver Geisel" userId="fca0ce45c265b2ff" providerId="LiveId" clId="{D81FFDC0-4720-4E99-87C1-E545617ADB61}" dt="2023-06-02T22:40:35.366" v="1123"/>
        <pc:sldMkLst>
          <pc:docMk/>
          <pc:sldMk cId="1936776162" sldId="385"/>
        </pc:sldMkLst>
        <pc:spChg chg="add mod">
          <ac:chgData name="Oliver Geisel" userId="fca0ce45c265b2ff" providerId="LiveId" clId="{D81FFDC0-4720-4E99-87C1-E545617ADB61}" dt="2023-04-05T20:16:30.517" v="489" actId="207"/>
          <ac:spMkLst>
            <pc:docMk/>
            <pc:sldMk cId="1936776162" sldId="385"/>
            <ac:spMk id="5" creationId="{D6D09BC8-0723-FDE1-3541-C003ADA741A3}"/>
          </ac:spMkLst>
        </pc:spChg>
        <pc:picChg chg="mod">
          <ac:chgData name="Oliver Geisel" userId="fca0ce45c265b2ff" providerId="LiveId" clId="{D81FFDC0-4720-4E99-87C1-E545617ADB61}" dt="2023-04-05T20:13:46.287" v="479" actId="1076"/>
          <ac:picMkLst>
            <pc:docMk/>
            <pc:sldMk cId="1936776162" sldId="385"/>
            <ac:picMk id="6" creationId="{9C9BF986-7961-EF84-895D-BC4AEC492D64}"/>
          </ac:picMkLst>
        </pc:picChg>
        <pc:picChg chg="mod">
          <ac:chgData name="Oliver Geisel" userId="fca0ce45c265b2ff" providerId="LiveId" clId="{D81FFDC0-4720-4E99-87C1-E545617ADB61}" dt="2023-04-05T20:13:49.824" v="480" actId="1076"/>
          <ac:picMkLst>
            <pc:docMk/>
            <pc:sldMk cId="1936776162" sldId="385"/>
            <ac:picMk id="8" creationId="{799F85AE-172D-FF23-67FE-5B12DF337B7E}"/>
          </ac:picMkLst>
        </pc:picChg>
      </pc:sldChg>
      <pc:sldChg chg="modSp mod modAnim modShow">
        <pc:chgData name="Oliver Geisel" userId="fca0ce45c265b2ff" providerId="LiveId" clId="{D81FFDC0-4720-4E99-87C1-E545617ADB61}" dt="2023-04-05T20:22:40.243" v="500"/>
        <pc:sldMkLst>
          <pc:docMk/>
          <pc:sldMk cId="3798604433" sldId="386"/>
        </pc:sldMkLst>
        <pc:picChg chg="mod">
          <ac:chgData name="Oliver Geisel" userId="fca0ce45c265b2ff" providerId="LiveId" clId="{D81FFDC0-4720-4E99-87C1-E545617ADB61}" dt="2023-04-05T20:19:04.185" v="493" actId="1076"/>
          <ac:picMkLst>
            <pc:docMk/>
            <pc:sldMk cId="3798604433" sldId="386"/>
            <ac:picMk id="7" creationId="{F0B36FF1-3152-386E-C2FB-BCD1EC957517}"/>
          </ac:picMkLst>
        </pc:picChg>
        <pc:picChg chg="mod">
          <ac:chgData name="Oliver Geisel" userId="fca0ce45c265b2ff" providerId="LiveId" clId="{D81FFDC0-4720-4E99-87C1-E545617ADB61}" dt="2023-04-05T20:22:18.229" v="497" actId="14100"/>
          <ac:picMkLst>
            <pc:docMk/>
            <pc:sldMk cId="3798604433" sldId="386"/>
            <ac:picMk id="10" creationId="{E0580CDB-1918-E3F9-26FD-9AAD80FB6D3B}"/>
          </ac:picMkLst>
        </pc:picChg>
      </pc:sldChg>
      <pc:sldChg chg="modSp new mod ord">
        <pc:chgData name="Oliver Geisel" userId="fca0ce45c265b2ff" providerId="LiveId" clId="{D81FFDC0-4720-4E99-87C1-E545617ADB61}" dt="2023-06-06T19:41:18.110" v="1304" actId="2710"/>
        <pc:sldMkLst>
          <pc:docMk/>
          <pc:sldMk cId="3285919315" sldId="387"/>
        </pc:sldMkLst>
        <pc:spChg chg="mod">
          <ac:chgData name="Oliver Geisel" userId="fca0ce45c265b2ff" providerId="LiveId" clId="{D81FFDC0-4720-4E99-87C1-E545617ADB61}" dt="2023-05-04T22:42:40.333" v="677" actId="20577"/>
          <ac:spMkLst>
            <pc:docMk/>
            <pc:sldMk cId="3285919315" sldId="387"/>
            <ac:spMk id="2" creationId="{EE4235DF-D059-7391-1545-9268868640E3}"/>
          </ac:spMkLst>
        </pc:spChg>
        <pc:spChg chg="mod">
          <ac:chgData name="Oliver Geisel" userId="fca0ce45c265b2ff" providerId="LiveId" clId="{D81FFDC0-4720-4E99-87C1-E545617ADB61}" dt="2023-06-06T19:41:18.110" v="1304" actId="2710"/>
          <ac:spMkLst>
            <pc:docMk/>
            <pc:sldMk cId="3285919315" sldId="387"/>
            <ac:spMk id="3" creationId="{1A79CBB0-64E9-BE59-35B4-F8993BCDE33F}"/>
          </ac:spMkLst>
        </pc:spChg>
      </pc:sldChg>
      <pc:sldChg chg="modSp new mod ord">
        <pc:chgData name="Oliver Geisel" userId="fca0ce45c265b2ff" providerId="LiveId" clId="{D81FFDC0-4720-4E99-87C1-E545617ADB61}" dt="2023-06-06T19:43:26.978" v="1488" actId="20577"/>
        <pc:sldMkLst>
          <pc:docMk/>
          <pc:sldMk cId="2782077526" sldId="388"/>
        </pc:sldMkLst>
        <pc:spChg chg="mod">
          <ac:chgData name="Oliver Geisel" userId="fca0ce45c265b2ff" providerId="LiveId" clId="{D81FFDC0-4720-4E99-87C1-E545617ADB61}" dt="2023-06-06T19:41:40.599" v="1332" actId="20577"/>
          <ac:spMkLst>
            <pc:docMk/>
            <pc:sldMk cId="2782077526" sldId="388"/>
            <ac:spMk id="2" creationId="{8FCB80FD-02AE-51CF-E0F7-05169F49C5E2}"/>
          </ac:spMkLst>
        </pc:spChg>
        <pc:spChg chg="mod">
          <ac:chgData name="Oliver Geisel" userId="fca0ce45c265b2ff" providerId="LiveId" clId="{D81FFDC0-4720-4E99-87C1-E545617ADB61}" dt="2023-06-06T19:43:26.978" v="1488" actId="20577"/>
          <ac:spMkLst>
            <pc:docMk/>
            <pc:sldMk cId="2782077526" sldId="388"/>
            <ac:spMk id="3" creationId="{8F013E3A-5AFE-2EC7-93B9-855252EA40A6}"/>
          </ac:spMkLst>
        </pc:spChg>
      </pc:sldChg>
      <pc:sldChg chg="addSp delSp modSp new mod modClrScheme chgLayout">
        <pc:chgData name="Oliver Geisel" userId="fca0ce45c265b2ff" providerId="LiveId" clId="{D81FFDC0-4720-4E99-87C1-E545617ADB61}" dt="2023-05-27T02:08:39.918" v="805" actId="20577"/>
        <pc:sldMkLst>
          <pc:docMk/>
          <pc:sldMk cId="3006385914" sldId="389"/>
        </pc:sldMkLst>
        <pc:spChg chg="del mod ord">
          <ac:chgData name="Oliver Geisel" userId="fca0ce45c265b2ff" providerId="LiveId" clId="{D81FFDC0-4720-4E99-87C1-E545617ADB61}" dt="2023-05-27T02:07:51.862" v="782" actId="700"/>
          <ac:spMkLst>
            <pc:docMk/>
            <pc:sldMk cId="3006385914" sldId="389"/>
            <ac:spMk id="2" creationId="{FB009857-A759-1A01-D091-216164DFD86C}"/>
          </ac:spMkLst>
        </pc:spChg>
        <pc:spChg chg="del mod ord">
          <ac:chgData name="Oliver Geisel" userId="fca0ce45c265b2ff" providerId="LiveId" clId="{D81FFDC0-4720-4E99-87C1-E545617ADB61}" dt="2023-05-27T02:07:51.862" v="782" actId="700"/>
          <ac:spMkLst>
            <pc:docMk/>
            <pc:sldMk cId="3006385914" sldId="389"/>
            <ac:spMk id="3" creationId="{270F8F45-1ED2-E89B-29EF-71E360517ABE}"/>
          </ac:spMkLst>
        </pc:spChg>
        <pc:spChg chg="add del mod ord">
          <ac:chgData name="Oliver Geisel" userId="fca0ce45c265b2ff" providerId="LiveId" clId="{D81FFDC0-4720-4E99-87C1-E545617ADB61}" dt="2023-05-27T02:08:08.837" v="785" actId="26606"/>
          <ac:spMkLst>
            <pc:docMk/>
            <pc:sldMk cId="3006385914" sldId="389"/>
            <ac:spMk id="4" creationId="{F16C821B-DBD3-E9C1-8C4B-BF22E646ECAF}"/>
          </ac:spMkLst>
        </pc:spChg>
        <pc:spChg chg="add del mod ord">
          <ac:chgData name="Oliver Geisel" userId="fca0ce45c265b2ff" providerId="LiveId" clId="{D81FFDC0-4720-4E99-87C1-E545617ADB61}" dt="2023-05-27T02:08:08.837" v="785" actId="26606"/>
          <ac:spMkLst>
            <pc:docMk/>
            <pc:sldMk cId="3006385914" sldId="389"/>
            <ac:spMk id="5" creationId="{4278D79F-8268-A29C-4838-48FCB70A40AF}"/>
          </ac:spMkLst>
        </pc:spChg>
        <pc:spChg chg="add del mod ord">
          <ac:chgData name="Oliver Geisel" userId="fca0ce45c265b2ff" providerId="LiveId" clId="{D81FFDC0-4720-4E99-87C1-E545617ADB61}" dt="2023-05-27T02:08:08.837" v="785" actId="26606"/>
          <ac:spMkLst>
            <pc:docMk/>
            <pc:sldMk cId="3006385914" sldId="389"/>
            <ac:spMk id="6" creationId="{79DF8FA2-BD46-A11F-8349-590525EAAB1D}"/>
          </ac:spMkLst>
        </pc:spChg>
        <pc:spChg chg="add del mod ord">
          <ac:chgData name="Oliver Geisel" userId="fca0ce45c265b2ff" providerId="LiveId" clId="{D81FFDC0-4720-4E99-87C1-E545617ADB61}" dt="2023-05-27T02:08:08.837" v="785" actId="26606"/>
          <ac:spMkLst>
            <pc:docMk/>
            <pc:sldMk cId="3006385914" sldId="389"/>
            <ac:spMk id="7" creationId="{127228AD-DB3E-8976-E84B-871E6A6B94C6}"/>
          </ac:spMkLst>
        </pc:spChg>
        <pc:spChg chg="add del mod ord">
          <ac:chgData name="Oliver Geisel" userId="fca0ce45c265b2ff" providerId="LiveId" clId="{D81FFDC0-4720-4E99-87C1-E545617ADB61}" dt="2023-05-27T02:08:08.837" v="785" actId="26606"/>
          <ac:spMkLst>
            <pc:docMk/>
            <pc:sldMk cId="3006385914" sldId="389"/>
            <ac:spMk id="8" creationId="{B6DAC67D-E50F-BA36-A04D-525E97833AC6}"/>
          </ac:spMkLst>
        </pc:spChg>
        <pc:spChg chg="add del mod ord">
          <ac:chgData name="Oliver Geisel" userId="fca0ce45c265b2ff" providerId="LiveId" clId="{D81FFDC0-4720-4E99-87C1-E545617ADB61}" dt="2023-05-27T02:08:08.837" v="785" actId="26606"/>
          <ac:spMkLst>
            <pc:docMk/>
            <pc:sldMk cId="3006385914" sldId="389"/>
            <ac:spMk id="9" creationId="{F21B0528-C196-6C59-19EC-D055CCB33EC5}"/>
          </ac:spMkLst>
        </pc:spChg>
        <pc:spChg chg="add mod ord">
          <ac:chgData name="Oliver Geisel" userId="fca0ce45c265b2ff" providerId="LiveId" clId="{D81FFDC0-4720-4E99-87C1-E545617ADB61}" dt="2023-05-27T02:08:39.918" v="805" actId="20577"/>
          <ac:spMkLst>
            <pc:docMk/>
            <pc:sldMk cId="3006385914" sldId="389"/>
            <ac:spMk id="10" creationId="{42D915A4-28F2-E749-4085-85FB5A82A14F}"/>
          </ac:spMkLst>
        </pc:spChg>
        <pc:spChg chg="add mod ord">
          <ac:chgData name="Oliver Geisel" userId="fca0ce45c265b2ff" providerId="LiveId" clId="{D81FFDC0-4720-4E99-87C1-E545617ADB61}" dt="2023-05-27T02:08:26.020" v="786" actId="700"/>
          <ac:spMkLst>
            <pc:docMk/>
            <pc:sldMk cId="3006385914" sldId="389"/>
            <ac:spMk id="12" creationId="{D859FED3-3D54-A3F4-B7FF-D09E29CDF468}"/>
          </ac:spMkLst>
        </pc:spChg>
        <pc:spChg chg="add mod ord">
          <ac:chgData name="Oliver Geisel" userId="fca0ce45c265b2ff" providerId="LiveId" clId="{D81FFDC0-4720-4E99-87C1-E545617ADB61}" dt="2023-05-27T02:08:26.020" v="786" actId="700"/>
          <ac:spMkLst>
            <pc:docMk/>
            <pc:sldMk cId="3006385914" sldId="389"/>
            <ac:spMk id="13" creationId="{F95D930D-7CE5-5F0B-A94B-779DE0EA689F}"/>
          </ac:spMkLst>
        </pc:spChg>
        <pc:spChg chg="add mod ord">
          <ac:chgData name="Oliver Geisel" userId="fca0ce45c265b2ff" providerId="LiveId" clId="{D81FFDC0-4720-4E99-87C1-E545617ADB61}" dt="2023-05-27T02:08:26.020" v="786" actId="700"/>
          <ac:spMkLst>
            <pc:docMk/>
            <pc:sldMk cId="3006385914" sldId="389"/>
            <ac:spMk id="14" creationId="{F05F8443-A08C-F2D1-6BAA-05D2FDA3929B}"/>
          </ac:spMkLst>
        </pc:spChg>
        <pc:spChg chg="add del mod">
          <ac:chgData name="Oliver Geisel" userId="fca0ce45c265b2ff" providerId="LiveId" clId="{D81FFDC0-4720-4E99-87C1-E545617ADB61}" dt="2023-05-27T02:08:08.806" v="784" actId="26606"/>
          <ac:spMkLst>
            <pc:docMk/>
            <pc:sldMk cId="3006385914" sldId="389"/>
            <ac:spMk id="15" creationId="{4CF337B5-BD45-8697-E968-72E21B5F081E}"/>
          </ac:spMkLst>
        </pc:spChg>
        <pc:spChg chg="add mod ord">
          <ac:chgData name="Oliver Geisel" userId="fca0ce45c265b2ff" providerId="LiveId" clId="{D81FFDC0-4720-4E99-87C1-E545617ADB61}" dt="2023-05-27T02:08:26.020" v="786" actId="700"/>
          <ac:spMkLst>
            <pc:docMk/>
            <pc:sldMk cId="3006385914" sldId="389"/>
            <ac:spMk id="16" creationId="{C6860929-7608-C0FB-7F41-1629831AF3AC}"/>
          </ac:spMkLst>
        </pc:spChg>
        <pc:spChg chg="add del mod">
          <ac:chgData name="Oliver Geisel" userId="fca0ce45c265b2ff" providerId="LiveId" clId="{D81FFDC0-4720-4E99-87C1-E545617ADB61}" dt="2023-05-27T02:08:08.806" v="784" actId="26606"/>
          <ac:spMkLst>
            <pc:docMk/>
            <pc:sldMk cId="3006385914" sldId="389"/>
            <ac:spMk id="17" creationId="{A769D012-9E6E-25E2-302D-2395C2C2134C}"/>
          </ac:spMkLst>
        </pc:spChg>
        <pc:spChg chg="add mod ord">
          <ac:chgData name="Oliver Geisel" userId="fca0ce45c265b2ff" providerId="LiveId" clId="{D81FFDC0-4720-4E99-87C1-E545617ADB61}" dt="2023-05-27T02:08:26.020" v="786" actId="700"/>
          <ac:spMkLst>
            <pc:docMk/>
            <pc:sldMk cId="3006385914" sldId="389"/>
            <ac:spMk id="18" creationId="{65BCBAD5-5723-35CA-0177-F0CDAE1943B8}"/>
          </ac:spMkLst>
        </pc:spChg>
        <pc:spChg chg="add del mod ord">
          <ac:chgData name="Oliver Geisel" userId="fca0ce45c265b2ff" providerId="LiveId" clId="{D81FFDC0-4720-4E99-87C1-E545617ADB61}" dt="2023-05-27T02:08:26.020" v="786" actId="700"/>
          <ac:spMkLst>
            <pc:docMk/>
            <pc:sldMk cId="3006385914" sldId="389"/>
            <ac:spMk id="19" creationId="{E8CF7CC0-E068-BBF0-7CDB-615ECC9A2738}"/>
          </ac:spMkLst>
        </pc:spChg>
        <pc:spChg chg="add del mod ord">
          <ac:chgData name="Oliver Geisel" userId="fca0ce45c265b2ff" providerId="LiveId" clId="{D81FFDC0-4720-4E99-87C1-E545617ADB61}" dt="2023-05-27T02:08:26.020" v="786" actId="700"/>
          <ac:spMkLst>
            <pc:docMk/>
            <pc:sldMk cId="3006385914" sldId="389"/>
            <ac:spMk id="21" creationId="{20548E2F-DB2E-4AC4-7642-44143E925313}"/>
          </ac:spMkLst>
        </pc:spChg>
        <pc:spChg chg="add del mod ord">
          <ac:chgData name="Oliver Geisel" userId="fca0ce45c265b2ff" providerId="LiveId" clId="{D81FFDC0-4720-4E99-87C1-E545617ADB61}" dt="2023-05-27T02:08:26.020" v="786" actId="700"/>
          <ac:spMkLst>
            <pc:docMk/>
            <pc:sldMk cId="3006385914" sldId="389"/>
            <ac:spMk id="22" creationId="{EF5E9F7E-1F45-A87F-6B1C-96DCF8A9B90F}"/>
          </ac:spMkLst>
        </pc:spChg>
        <pc:spChg chg="add del mod ord">
          <ac:chgData name="Oliver Geisel" userId="fca0ce45c265b2ff" providerId="LiveId" clId="{D81FFDC0-4720-4E99-87C1-E545617ADB61}" dt="2023-05-27T02:08:26.020" v="786" actId="700"/>
          <ac:spMkLst>
            <pc:docMk/>
            <pc:sldMk cId="3006385914" sldId="389"/>
            <ac:spMk id="23" creationId="{B26E6525-74BA-77F6-1FD5-CCC43E04EBA0}"/>
          </ac:spMkLst>
        </pc:spChg>
        <pc:spChg chg="add del mod ord">
          <ac:chgData name="Oliver Geisel" userId="fca0ce45c265b2ff" providerId="LiveId" clId="{D81FFDC0-4720-4E99-87C1-E545617ADB61}" dt="2023-05-27T02:08:26.020" v="786" actId="700"/>
          <ac:spMkLst>
            <pc:docMk/>
            <pc:sldMk cId="3006385914" sldId="389"/>
            <ac:spMk id="24" creationId="{AFDDCC60-E3F4-3DC9-8955-D2C78D8DEE59}"/>
          </ac:spMkLst>
        </pc:spChg>
        <pc:spChg chg="add del mod ord">
          <ac:chgData name="Oliver Geisel" userId="fca0ce45c265b2ff" providerId="LiveId" clId="{D81FFDC0-4720-4E99-87C1-E545617ADB61}" dt="2023-05-27T02:08:26.020" v="786" actId="700"/>
          <ac:spMkLst>
            <pc:docMk/>
            <pc:sldMk cId="3006385914" sldId="389"/>
            <ac:spMk id="25" creationId="{CFB8EF04-6CF2-8396-4413-7E2A672DA877}"/>
          </ac:spMkLst>
        </pc:spChg>
        <pc:picChg chg="add del">
          <ac:chgData name="Oliver Geisel" userId="fca0ce45c265b2ff" providerId="LiveId" clId="{D81FFDC0-4720-4E99-87C1-E545617ADB61}" dt="2023-05-27T02:08:08.806" v="784" actId="26606"/>
          <ac:picMkLst>
            <pc:docMk/>
            <pc:sldMk cId="3006385914" sldId="389"/>
            <ac:picMk id="11" creationId="{DE38C5B4-95A2-5F71-42F9-294A601966F0}"/>
          </ac:picMkLst>
        </pc:picChg>
        <pc:picChg chg="add del mod">
          <ac:chgData name="Oliver Geisel" userId="fca0ce45c265b2ff" providerId="LiveId" clId="{D81FFDC0-4720-4E99-87C1-E545617ADB61}" dt="2023-05-27T02:08:29.423" v="788" actId="478"/>
          <ac:picMkLst>
            <pc:docMk/>
            <pc:sldMk cId="3006385914" sldId="389"/>
            <ac:picMk id="20" creationId="{3B194ACD-ABE3-794B-4175-71E936496012}"/>
          </ac:picMkLst>
        </pc:picChg>
      </pc:sldChg>
      <pc:sldChg chg="modSp new mod">
        <pc:chgData name="Oliver Geisel" userId="fca0ce45c265b2ff" providerId="LiveId" clId="{D81FFDC0-4720-4E99-87C1-E545617ADB61}" dt="2023-06-06T19:57:45.353" v="1659" actId="20577"/>
        <pc:sldMkLst>
          <pc:docMk/>
          <pc:sldMk cId="2164476419" sldId="390"/>
        </pc:sldMkLst>
        <pc:spChg chg="mod">
          <ac:chgData name="Oliver Geisel" userId="fca0ce45c265b2ff" providerId="LiveId" clId="{D81FFDC0-4720-4E99-87C1-E545617ADB61}" dt="2023-05-27T02:28:06.832" v="1103" actId="20577"/>
          <ac:spMkLst>
            <pc:docMk/>
            <pc:sldMk cId="2164476419" sldId="390"/>
            <ac:spMk id="2" creationId="{C9A81F88-F295-751C-617D-D1D33262882B}"/>
          </ac:spMkLst>
        </pc:spChg>
        <pc:spChg chg="mod">
          <ac:chgData name="Oliver Geisel" userId="fca0ce45c265b2ff" providerId="LiveId" clId="{D81FFDC0-4720-4E99-87C1-E545617ADB61}" dt="2023-06-06T19:57:45.353" v="1659" actId="20577"/>
          <ac:spMkLst>
            <pc:docMk/>
            <pc:sldMk cId="2164476419" sldId="390"/>
            <ac:spMk id="3" creationId="{0B1FAC7D-648E-02B3-3A20-034FF7DA46B9}"/>
          </ac:spMkLst>
        </pc:spChg>
      </pc:sldChg>
      <pc:sldMasterChg chg="delSp modSp mod modSldLayout">
        <pc:chgData name="Oliver Geisel" userId="fca0ce45c265b2ff" providerId="LiveId" clId="{D81FFDC0-4720-4E99-87C1-E545617ADB61}" dt="2023-04-18T08:49:25.425" v="643" actId="478"/>
        <pc:sldMasterMkLst>
          <pc:docMk/>
          <pc:sldMasterMk cId="1613376599" sldId="2147483677"/>
        </pc:sldMasterMkLst>
        <pc:spChg chg="mod">
          <ac:chgData name="Oliver Geisel" userId="fca0ce45c265b2ff" providerId="LiveId" clId="{D81FFDC0-4720-4E99-87C1-E545617ADB61}" dt="2023-04-18T08:48:26.200" v="636" actId="20577"/>
          <ac:spMkLst>
            <pc:docMk/>
            <pc:sldMasterMk cId="1613376599" sldId="2147483677"/>
            <ac:spMk id="4" creationId="{00000000-0000-0000-0000-000000000000}"/>
          </ac:spMkLst>
        </pc:spChg>
        <pc:spChg chg="del mod">
          <ac:chgData name="Oliver Geisel" userId="fca0ce45c265b2ff" providerId="LiveId" clId="{D81FFDC0-4720-4E99-87C1-E545617ADB61}" dt="2023-04-18T08:49:25.425" v="643" actId="478"/>
          <ac:spMkLst>
            <pc:docMk/>
            <pc:sldMasterMk cId="1613376599" sldId="2147483677"/>
            <ac:spMk id="5" creationId="{7C68157F-ECC0-8F43-D257-7BD260420AA0}"/>
          </ac:spMkLst>
        </pc:spChg>
        <pc:sldLayoutChg chg="modSp mod">
          <pc:chgData name="Oliver Geisel" userId="fca0ce45c265b2ff" providerId="LiveId" clId="{D81FFDC0-4720-4E99-87C1-E545617ADB61}" dt="2023-04-18T08:47:16.424" v="622" actId="1076"/>
          <pc:sldLayoutMkLst>
            <pc:docMk/>
            <pc:sldMasterMk cId="1613376599" sldId="2147483677"/>
            <pc:sldLayoutMk cId="1209649996" sldId="2147483709"/>
          </pc:sldLayoutMkLst>
          <pc:spChg chg="mod">
            <ac:chgData name="Oliver Geisel" userId="fca0ce45c265b2ff" providerId="LiveId" clId="{D81FFDC0-4720-4E99-87C1-E545617ADB61}" dt="2023-04-18T08:47:16.424" v="622" actId="1076"/>
            <ac:spMkLst>
              <pc:docMk/>
              <pc:sldMasterMk cId="1613376599" sldId="2147483677"/>
              <pc:sldLayoutMk cId="1209649996" sldId="2147483709"/>
              <ac:spMk id="4" creationId="{00000000-0000-0000-0000-000000000000}"/>
            </ac:spMkLst>
          </pc:spChg>
        </pc:sldLayoutChg>
      </pc:sldMasterChg>
    </pc:docChg>
  </pc:docChgLst>
  <pc:docChgLst>
    <pc:chgData name="Oliver Geisel" userId="fca0ce45c265b2ff" providerId="LiveId" clId="{FA089C34-B00A-4EC0-AB07-258EF238906B}"/>
    <pc:docChg chg="addSld modSld modSection">
      <pc:chgData name="Oliver Geisel" userId="fca0ce45c265b2ff" providerId="LiveId" clId="{FA089C34-B00A-4EC0-AB07-258EF238906B}" dt="2023-01-02T18:31:42.315" v="30" actId="22"/>
      <pc:docMkLst>
        <pc:docMk/>
      </pc:docMkLst>
      <pc:sldChg chg="addSp modSp new mod modShow">
        <pc:chgData name="Oliver Geisel" userId="fca0ce45c265b2ff" providerId="LiveId" clId="{FA089C34-B00A-4EC0-AB07-258EF238906B}" dt="2023-01-02T18:31:42.315" v="30" actId="22"/>
        <pc:sldMkLst>
          <pc:docMk/>
          <pc:sldMk cId="1936776162" sldId="385"/>
        </pc:sldMkLst>
        <pc:spChg chg="mod">
          <ac:chgData name="Oliver Geisel" userId="fca0ce45c265b2ff" providerId="LiveId" clId="{FA089C34-B00A-4EC0-AB07-258EF238906B}" dt="2023-01-02T18:31:40.350" v="29" actId="1076"/>
          <ac:spMkLst>
            <pc:docMk/>
            <pc:sldMk cId="1936776162" sldId="385"/>
            <ac:spMk id="2" creationId="{6B3A95A7-CF4C-EE7C-457F-1A9A1D428298}"/>
          </ac:spMkLst>
        </pc:spChg>
        <pc:picChg chg="add">
          <ac:chgData name="Oliver Geisel" userId="fca0ce45c265b2ff" providerId="LiveId" clId="{FA089C34-B00A-4EC0-AB07-258EF238906B}" dt="2023-01-02T18:28:15.306" v="28" actId="22"/>
          <ac:picMkLst>
            <pc:docMk/>
            <pc:sldMk cId="1936776162" sldId="385"/>
            <ac:picMk id="6" creationId="{9C9BF986-7961-EF84-895D-BC4AEC492D64}"/>
          </ac:picMkLst>
        </pc:picChg>
        <pc:picChg chg="add">
          <ac:chgData name="Oliver Geisel" userId="fca0ce45c265b2ff" providerId="LiveId" clId="{FA089C34-B00A-4EC0-AB07-258EF238906B}" dt="2023-01-02T18:31:42.315" v="30" actId="22"/>
          <ac:picMkLst>
            <pc:docMk/>
            <pc:sldMk cId="1936776162" sldId="385"/>
            <ac:picMk id="8" creationId="{799F85AE-172D-FF23-67FE-5B12DF337B7E}"/>
          </ac:picMkLst>
        </pc:picChg>
      </pc:sldChg>
    </pc:docChg>
  </pc:docChgLst>
  <pc:docChgLst>
    <pc:chgData name="Oliver Geisel" userId="fca0ce45c265b2ff" providerId="LiveId" clId="{9A445CC1-D503-4E0A-A497-5207A156CCAF}"/>
    <pc:docChg chg="addSld modSld modSection">
      <pc:chgData name="Oliver Geisel" userId="fca0ce45c265b2ff" providerId="LiveId" clId="{9A445CC1-D503-4E0A-A497-5207A156CCAF}" dt="2022-08-13T18:58:15.101" v="11" actId="20577"/>
      <pc:docMkLst>
        <pc:docMk/>
      </pc:docMkLst>
      <pc:sldChg chg="modSp new mod modShow">
        <pc:chgData name="Oliver Geisel" userId="fca0ce45c265b2ff" providerId="LiveId" clId="{9A445CC1-D503-4E0A-A497-5207A156CCAF}" dt="2022-08-13T18:58:15.101" v="11" actId="20577"/>
        <pc:sldMkLst>
          <pc:docMk/>
          <pc:sldMk cId="4276780262" sldId="384"/>
        </pc:sldMkLst>
        <pc:spChg chg="mod">
          <ac:chgData name="Oliver Geisel" userId="fca0ce45c265b2ff" providerId="LiveId" clId="{9A445CC1-D503-4E0A-A497-5207A156CCAF}" dt="2022-08-13T18:58:15.101" v="11" actId="20577"/>
          <ac:spMkLst>
            <pc:docMk/>
            <pc:sldMk cId="4276780262" sldId="384"/>
            <ac:spMk id="2" creationId="{B66E902C-7947-1A00-0A81-63EF1926A546}"/>
          </ac:spMkLst>
        </pc:spChg>
      </pc:sldChg>
    </pc:docChg>
  </pc:docChgLst>
  <pc:docChgLst>
    <pc:chgData name="Oliver Geisel" userId="fca0ce45c265b2ff" providerId="LiveId" clId="{744CA760-921F-4830-92B9-201DC34A2CD6}"/>
    <pc:docChg chg="custSel modSld addSection modSection">
      <pc:chgData name="Oliver Geisel" userId="fca0ce45c265b2ff" providerId="LiveId" clId="{744CA760-921F-4830-92B9-201DC34A2CD6}" dt="2023-05-22T15:02:28.971" v="335" actId="20577"/>
      <pc:docMkLst>
        <pc:docMk/>
      </pc:docMkLst>
      <pc:sldChg chg="modNotesTx">
        <pc:chgData name="Oliver Geisel" userId="fca0ce45c265b2ff" providerId="LiveId" clId="{744CA760-921F-4830-92B9-201DC34A2CD6}" dt="2023-05-22T14:36:42.087" v="243" actId="20577"/>
        <pc:sldMkLst>
          <pc:docMk/>
          <pc:sldMk cId="530378491" sldId="344"/>
        </pc:sldMkLst>
      </pc:sldChg>
      <pc:sldChg chg="modNotesTx">
        <pc:chgData name="Oliver Geisel" userId="fca0ce45c265b2ff" providerId="LiveId" clId="{744CA760-921F-4830-92B9-201DC34A2CD6}" dt="2023-05-22T14:37:48.837" v="285" actId="20577"/>
        <pc:sldMkLst>
          <pc:docMk/>
          <pc:sldMk cId="2522352371" sldId="360"/>
        </pc:sldMkLst>
      </pc:sldChg>
      <pc:sldChg chg="modNotesTx">
        <pc:chgData name="Oliver Geisel" userId="fca0ce45c265b2ff" providerId="LiveId" clId="{744CA760-921F-4830-92B9-201DC34A2CD6}" dt="2023-05-22T15:02:28.971" v="335" actId="20577"/>
        <pc:sldMkLst>
          <pc:docMk/>
          <pc:sldMk cId="2487471924" sldId="362"/>
        </pc:sldMkLst>
      </pc:sldChg>
      <pc:sldChg chg="modNotesTx">
        <pc:chgData name="Oliver Geisel" userId="fca0ce45c265b2ff" providerId="LiveId" clId="{744CA760-921F-4830-92B9-201DC34A2CD6}" dt="2023-05-22T14:59:41.910" v="321" actId="20577"/>
        <pc:sldMkLst>
          <pc:docMk/>
          <pc:sldMk cId="1193037304" sldId="365"/>
        </pc:sldMkLst>
      </pc:sldChg>
      <pc:sldChg chg="modSp mod modShow">
        <pc:chgData name="Oliver Geisel" userId="fca0ce45c265b2ff" providerId="LiveId" clId="{744CA760-921F-4830-92B9-201DC34A2CD6}" dt="2023-05-22T14:30:54.401" v="43" actId="729"/>
        <pc:sldMkLst>
          <pc:docMk/>
          <pc:sldMk cId="960344079" sldId="368"/>
        </pc:sldMkLst>
        <pc:spChg chg="mod">
          <ac:chgData name="Oliver Geisel" userId="fca0ce45c265b2ff" providerId="LiveId" clId="{744CA760-921F-4830-92B9-201DC34A2CD6}" dt="2023-05-14T12:11:17.886" v="3" actId="20577"/>
          <ac:spMkLst>
            <pc:docMk/>
            <pc:sldMk cId="960344079" sldId="368"/>
            <ac:spMk id="3" creationId="{22315E0C-20D2-21F9-0BCA-5589DC79E81A}"/>
          </ac:spMkLst>
        </pc:spChg>
      </pc:sldChg>
    </pc:docChg>
  </pc:docChgLst>
  <pc:docChgLst>
    <pc:chgData name="Oliver Geisel" userId="fca0ce45c265b2ff" providerId="LiveId" clId="{0EA6B175-555E-48FB-8184-89B9DAAAAF4B}"/>
    <pc:docChg chg="undo redo custSel addSld delSld modSld modMainMaster modSection">
      <pc:chgData name="Oliver Geisel" userId="fca0ce45c265b2ff" providerId="LiveId" clId="{0EA6B175-555E-48FB-8184-89B9DAAAAF4B}" dt="2022-06-07T22:15:39.001" v="2250"/>
      <pc:docMkLst>
        <pc:docMk/>
      </pc:docMkLst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1453954811" sldId="332"/>
        </pc:sldMkLst>
        <pc:spChg chg="mod">
          <ac:chgData name="Oliver Geisel" userId="fca0ce45c265b2ff" providerId="LiveId" clId="{0EA6B175-555E-48FB-8184-89B9DAAAAF4B}" dt="2022-06-01T16:47:30.200" v="1894" actId="2"/>
          <ac:spMkLst>
            <pc:docMk/>
            <pc:sldMk cId="1453954811" sldId="332"/>
            <ac:spMk id="2" creationId="{110BD24C-A601-4175-8A5D-92142ED1421A}"/>
          </ac:spMkLst>
        </pc:spChg>
        <pc:spChg chg="mod">
          <ac:chgData name="Oliver Geisel" userId="fca0ce45c265b2ff" providerId="LiveId" clId="{0EA6B175-555E-48FB-8184-89B9DAAAAF4B}" dt="2022-06-01T16:47:31.204" v="1895" actId="2"/>
          <ac:spMkLst>
            <pc:docMk/>
            <pc:sldMk cId="1453954811" sldId="332"/>
            <ac:spMk id="3" creationId="{1E4E8BF6-742D-4AAA-B055-7E57747C3BAC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1453954811" sldId="332"/>
            <ac:spMk id="4" creationId="{96AA6C79-3C92-D6C1-8F7D-4156A263B61C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1453954811" sldId="332"/>
            <ac:spMk id="5" creationId="{FDD1EA97-325F-0396-5555-27DC64FF28CB}"/>
          </ac:spMkLst>
        </pc:spChg>
      </pc:sldChg>
      <pc:sldChg chg="delSp">
        <pc:chgData name="Oliver Geisel" userId="fca0ce45c265b2ff" providerId="LiveId" clId="{0EA6B175-555E-48FB-8184-89B9DAAAAF4B}" dt="2022-06-02T23:00:24.812" v="2217"/>
        <pc:sldMkLst>
          <pc:docMk/>
          <pc:sldMk cId="3252843305" sldId="333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252843305" sldId="333"/>
            <ac:spMk id="4" creationId="{AFE49FCF-4226-8F32-438C-81DE82535B5C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252843305" sldId="333"/>
            <ac:spMk id="6" creationId="{C38018BC-CD39-B89B-9094-EE0FC131F24C}"/>
          </ac:spMkLst>
        </pc:spChg>
      </pc:sldChg>
      <pc:sldChg chg="delSp modAnim">
        <pc:chgData name="Oliver Geisel" userId="fca0ce45c265b2ff" providerId="LiveId" clId="{0EA6B175-555E-48FB-8184-89B9DAAAAF4B}" dt="2022-06-07T22:15:39.001" v="2250"/>
        <pc:sldMkLst>
          <pc:docMk/>
          <pc:sldMk cId="2927073389" sldId="334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927073389" sldId="334"/>
            <ac:spMk id="3" creationId="{09ABC390-7392-B487-62D5-0B6DDD95CF2E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927073389" sldId="334"/>
            <ac:spMk id="4" creationId="{C09E021D-9592-57C3-64BD-3E5BF24BD7BB}"/>
          </ac:spMkLst>
        </pc:spChg>
      </pc:sldChg>
      <pc:sldChg chg="modNotesTx">
        <pc:chgData name="Oliver Geisel" userId="fca0ce45c265b2ff" providerId="LiveId" clId="{0EA6B175-555E-48FB-8184-89B9DAAAAF4B}" dt="2022-05-31T10:16:34.406" v="1625" actId="20577"/>
        <pc:sldMkLst>
          <pc:docMk/>
          <pc:sldMk cId="3300761231" sldId="335"/>
        </pc:sldMkLst>
      </pc:sldChg>
      <pc:sldChg chg="delSp">
        <pc:chgData name="Oliver Geisel" userId="fca0ce45c265b2ff" providerId="LiveId" clId="{0EA6B175-555E-48FB-8184-89B9DAAAAF4B}" dt="2022-06-02T23:00:24.812" v="2217"/>
        <pc:sldMkLst>
          <pc:docMk/>
          <pc:sldMk cId="4119942905" sldId="336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4119942905" sldId="336"/>
            <ac:spMk id="2" creationId="{C28F5DDE-59D8-9874-E155-71917EE7DA09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4119942905" sldId="336"/>
            <ac:spMk id="3" creationId="{F3495A29-BA3B-7CF9-BBE5-B36AD5443FC4}"/>
          </ac:spMkLst>
        </pc:spChg>
      </pc:sldChg>
      <pc:sldChg chg="delSp modSp mod modNotesTx">
        <pc:chgData name="Oliver Geisel" userId="fca0ce45c265b2ff" providerId="LiveId" clId="{0EA6B175-555E-48FB-8184-89B9DAAAAF4B}" dt="2022-06-02T23:00:24.812" v="2217"/>
        <pc:sldMkLst>
          <pc:docMk/>
          <pc:sldMk cId="2502112044" sldId="337"/>
        </pc:sldMkLst>
        <pc:spChg chg="mod">
          <ac:chgData name="Oliver Geisel" userId="fca0ce45c265b2ff" providerId="LiveId" clId="{0EA6B175-555E-48FB-8184-89B9DAAAAF4B}" dt="2022-06-01T16:48:33.252" v="1913" actId="2"/>
          <ac:spMkLst>
            <pc:docMk/>
            <pc:sldMk cId="2502112044" sldId="337"/>
            <ac:spMk id="3" creationId="{469E698F-AE7D-46B2-945F-908ABCDE2B8A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502112044" sldId="337"/>
            <ac:spMk id="4" creationId="{833A8BC2-A6EF-07B7-0C12-BA21AE85F26A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502112044" sldId="337"/>
            <ac:spMk id="5" creationId="{59D2B267-2FE1-5AE1-9539-3E04E98422E4}"/>
          </ac:spMkLst>
        </pc:spChg>
      </pc:sldChg>
      <pc:sldChg chg="delSp modSp modNotesTx">
        <pc:chgData name="Oliver Geisel" userId="fca0ce45c265b2ff" providerId="LiveId" clId="{0EA6B175-555E-48FB-8184-89B9DAAAAF4B}" dt="2022-06-02T23:00:24.812" v="2217"/>
        <pc:sldMkLst>
          <pc:docMk/>
          <pc:sldMk cId="1597610006" sldId="338"/>
        </pc:sldMkLst>
        <pc:spChg chg="mod">
          <ac:chgData name="Oliver Geisel" userId="fca0ce45c265b2ff" providerId="LiveId" clId="{0EA6B175-555E-48FB-8184-89B9DAAAAF4B}" dt="2022-05-31T10:09:53.774" v="1599" actId="20577"/>
          <ac:spMkLst>
            <pc:docMk/>
            <pc:sldMk cId="1597610006" sldId="338"/>
            <ac:spMk id="3" creationId="{0E2BF4C1-08AB-48BF-867E-B24C48DC071E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1597610006" sldId="338"/>
            <ac:spMk id="4" creationId="{0DB50678-A741-BFCF-BF9E-140EFA7666F3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1597610006" sldId="338"/>
            <ac:spMk id="7" creationId="{F35ED1B3-18E8-F97F-9AEC-35E616B784B7}"/>
          </ac:spMkLst>
        </pc:spChg>
      </pc:sldChg>
      <pc:sldChg chg="modSp mod">
        <pc:chgData name="Oliver Geisel" userId="fca0ce45c265b2ff" providerId="LiveId" clId="{0EA6B175-555E-48FB-8184-89B9DAAAAF4B}" dt="2022-06-02T11:54:36.666" v="2126" actId="20577"/>
        <pc:sldMkLst>
          <pc:docMk/>
          <pc:sldMk cId="1928088527" sldId="339"/>
        </pc:sldMkLst>
        <pc:spChg chg="mod">
          <ac:chgData name="Oliver Geisel" userId="fca0ce45c265b2ff" providerId="LiveId" clId="{0EA6B175-555E-48FB-8184-89B9DAAAAF4B}" dt="2022-06-02T11:54:36.666" v="2126" actId="20577"/>
          <ac:spMkLst>
            <pc:docMk/>
            <pc:sldMk cId="1928088527" sldId="339"/>
            <ac:spMk id="6" creationId="{5956B93C-A26A-7121-A5EF-C474434793D8}"/>
          </ac:spMkLst>
        </pc:spChg>
      </pc:sldChg>
      <pc:sldChg chg="delSp modSp mod modTransition modNotesTx">
        <pc:chgData name="Oliver Geisel" userId="fca0ce45c265b2ff" providerId="LiveId" clId="{0EA6B175-555E-48FB-8184-89B9DAAAAF4B}" dt="2022-06-02T23:00:24.812" v="2217"/>
        <pc:sldMkLst>
          <pc:docMk/>
          <pc:sldMk cId="3128102120" sldId="340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128102120" sldId="340"/>
            <ac:spMk id="4" creationId="{259E9EB2-0DC0-83F9-3692-36A7D4932717}"/>
          </ac:spMkLst>
        </pc:spChg>
        <pc:spChg chg="mod">
          <ac:chgData name="Oliver Geisel" userId="fca0ce45c265b2ff" providerId="LiveId" clId="{0EA6B175-555E-48FB-8184-89B9DAAAAF4B}" dt="2022-06-01T16:49:58.347" v="1939" actId="962"/>
          <ac:spMkLst>
            <pc:docMk/>
            <pc:sldMk cId="3128102120" sldId="340"/>
            <ac:spMk id="6" creationId="{82FD255E-2874-96AF-ACAF-4844E9ED5C39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128102120" sldId="340"/>
            <ac:spMk id="7" creationId="{464AF290-2CE8-2BF3-89DC-58FC4511D09A}"/>
          </ac:spMkLst>
        </pc:spChg>
        <pc:spChg chg="mod">
          <ac:chgData name="Oliver Geisel" userId="fca0ce45c265b2ff" providerId="LiveId" clId="{0EA6B175-555E-48FB-8184-89B9DAAAAF4B}" dt="2022-06-01T16:50:02.433" v="1940" actId="962"/>
          <ac:spMkLst>
            <pc:docMk/>
            <pc:sldMk cId="3128102120" sldId="340"/>
            <ac:spMk id="8" creationId="{CF7C80DF-50ED-FF9A-B050-2519047F5900}"/>
          </ac:spMkLst>
        </pc:spChg>
        <pc:spChg chg="mod">
          <ac:chgData name="Oliver Geisel" userId="fca0ce45c265b2ff" providerId="LiveId" clId="{0EA6B175-555E-48FB-8184-89B9DAAAAF4B}" dt="2022-06-01T16:50:05.118" v="1941" actId="962"/>
          <ac:spMkLst>
            <pc:docMk/>
            <pc:sldMk cId="3128102120" sldId="340"/>
            <ac:spMk id="9" creationId="{5EAE245B-6006-0A01-F921-5240AEFA9286}"/>
          </ac:spMkLst>
        </pc:spChg>
        <pc:spChg chg="mod">
          <ac:chgData name="Oliver Geisel" userId="fca0ce45c265b2ff" providerId="LiveId" clId="{0EA6B175-555E-48FB-8184-89B9DAAAAF4B}" dt="2022-06-01T16:50:11.008" v="1942" actId="962"/>
          <ac:spMkLst>
            <pc:docMk/>
            <pc:sldMk cId="3128102120" sldId="340"/>
            <ac:spMk id="10" creationId="{473BFEB9-BF13-05C8-9F82-719471F6E068}"/>
          </ac:spMkLst>
        </pc:spChg>
        <pc:spChg chg="mod">
          <ac:chgData name="Oliver Geisel" userId="fca0ce45c265b2ff" providerId="LiveId" clId="{0EA6B175-555E-48FB-8184-89B9DAAAAF4B}" dt="2022-06-01T16:50:15.064" v="1943" actId="962"/>
          <ac:spMkLst>
            <pc:docMk/>
            <pc:sldMk cId="3128102120" sldId="340"/>
            <ac:spMk id="11" creationId="{6F847506-6C8D-1B05-A42F-7E481001A93A}"/>
          </ac:spMkLst>
        </pc:spChg>
        <pc:spChg chg="mod">
          <ac:chgData name="Oliver Geisel" userId="fca0ce45c265b2ff" providerId="LiveId" clId="{0EA6B175-555E-48FB-8184-89B9DAAAAF4B}" dt="2022-06-01T16:50:17.751" v="1944" actId="962"/>
          <ac:spMkLst>
            <pc:docMk/>
            <pc:sldMk cId="3128102120" sldId="340"/>
            <ac:spMk id="12" creationId="{143433B2-8FE7-9338-DE7B-B4EDF7060DBD}"/>
          </ac:spMkLst>
        </pc:spChg>
        <pc:spChg chg="mod">
          <ac:chgData name="Oliver Geisel" userId="fca0ce45c265b2ff" providerId="LiveId" clId="{0EA6B175-555E-48FB-8184-89B9DAAAAF4B}" dt="2022-06-01T16:50:20.430" v="1945" actId="962"/>
          <ac:spMkLst>
            <pc:docMk/>
            <pc:sldMk cId="3128102120" sldId="340"/>
            <ac:spMk id="13" creationId="{78A4AAC5-BC6E-ED44-AB79-5FA58ABB311B}"/>
          </ac:spMkLst>
        </pc:spChg>
        <pc:spChg chg="mod">
          <ac:chgData name="Oliver Geisel" userId="fca0ce45c265b2ff" providerId="LiveId" clId="{0EA6B175-555E-48FB-8184-89B9DAAAAF4B}" dt="2022-06-01T16:50:24.365" v="1946" actId="962"/>
          <ac:spMkLst>
            <pc:docMk/>
            <pc:sldMk cId="3128102120" sldId="340"/>
            <ac:spMk id="14" creationId="{7BA0AFD9-05CF-B55D-C8DA-320315710D9A}"/>
          </ac:spMkLst>
        </pc:spChg>
      </pc:sldChg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1476359674" sldId="341"/>
        </pc:sldMkLst>
        <pc:spChg chg="mod">
          <ac:chgData name="Oliver Geisel" userId="fca0ce45c265b2ff" providerId="LiveId" clId="{0EA6B175-555E-48FB-8184-89B9DAAAAF4B}" dt="2022-06-01T16:47:22.340" v="1892" actId="2"/>
          <ac:spMkLst>
            <pc:docMk/>
            <pc:sldMk cId="1476359674" sldId="341"/>
            <ac:spMk id="2" creationId="{97D8A5F2-29EB-4954-9F5F-8764FC736A60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1476359674" sldId="341"/>
            <ac:spMk id="5" creationId="{460A3D50-99EA-DE75-3C6F-83B46AC45173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1476359674" sldId="341"/>
            <ac:spMk id="6" creationId="{3ED75921-1957-4364-691A-83613006F494}"/>
          </ac:spMkLst>
        </pc:spChg>
      </pc:sldChg>
      <pc:sldChg chg="delSp">
        <pc:chgData name="Oliver Geisel" userId="fca0ce45c265b2ff" providerId="LiveId" clId="{0EA6B175-555E-48FB-8184-89B9DAAAAF4B}" dt="2022-06-02T23:00:24.812" v="2217"/>
        <pc:sldMkLst>
          <pc:docMk/>
          <pc:sldMk cId="3047944291" sldId="342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047944291" sldId="342"/>
            <ac:spMk id="4" creationId="{FDBD11B7-49B3-38D3-99C3-AE70ADB698F6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047944291" sldId="342"/>
            <ac:spMk id="6" creationId="{BC6EA66A-EEFC-EAB6-C943-84846889A8D2}"/>
          </ac:spMkLst>
        </pc:spChg>
      </pc:sldChg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3348030050" sldId="343"/>
        </pc:sldMkLst>
        <pc:spChg chg="mod">
          <ac:chgData name="Oliver Geisel" userId="fca0ce45c265b2ff" providerId="LiveId" clId="{0EA6B175-555E-48FB-8184-89B9DAAAAF4B}" dt="2022-06-01T16:48:21.668" v="1906" actId="2"/>
          <ac:spMkLst>
            <pc:docMk/>
            <pc:sldMk cId="3348030050" sldId="343"/>
            <ac:spMk id="3" creationId="{8574DA06-5CAE-4FAF-BDDF-260A7EB4CE70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348030050" sldId="343"/>
            <ac:spMk id="4" creationId="{2DC1EB0F-2521-ABFB-17F5-50BA57A90FD7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348030050" sldId="343"/>
            <ac:spMk id="5" creationId="{95604205-F893-4135-00A9-19FDED854C20}"/>
          </ac:spMkLst>
        </pc:spChg>
      </pc:sldChg>
      <pc:sldChg chg="delSp modSp mod modTransition modNotesTx">
        <pc:chgData name="Oliver Geisel" userId="fca0ce45c265b2ff" providerId="LiveId" clId="{0EA6B175-555E-48FB-8184-89B9DAAAAF4B}" dt="2022-06-02T23:00:59.169" v="2239" actId="20577"/>
        <pc:sldMkLst>
          <pc:docMk/>
          <pc:sldMk cId="530378491" sldId="344"/>
        </pc:sldMkLst>
        <pc:spChg chg="mod">
          <ac:chgData name="Oliver Geisel" userId="fca0ce45c265b2ff" providerId="LiveId" clId="{0EA6B175-555E-48FB-8184-89B9DAAAAF4B}" dt="2022-06-02T11:58:58.947" v="2134" actId="20577"/>
          <ac:spMkLst>
            <pc:docMk/>
            <pc:sldMk cId="530378491" sldId="344"/>
            <ac:spMk id="3" creationId="{EB01F547-85E5-458C-9749-B9E6B919BD7F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530378491" sldId="344"/>
            <ac:spMk id="4" creationId="{B91C3F90-0D34-C622-66DE-5AF34A72E0EE}"/>
          </ac:spMkLst>
        </pc:spChg>
        <pc:spChg chg="mod">
          <ac:chgData name="Oliver Geisel" userId="fca0ce45c265b2ff" providerId="LiveId" clId="{0EA6B175-555E-48FB-8184-89B9DAAAAF4B}" dt="2022-06-01T16:49:51.419" v="1938" actId="962"/>
          <ac:spMkLst>
            <pc:docMk/>
            <pc:sldMk cId="530378491" sldId="344"/>
            <ac:spMk id="6" creationId="{E6EC7C2F-671C-401F-9144-20730CE62669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530378491" sldId="344"/>
            <ac:spMk id="7" creationId="{FACBF594-2F85-F21D-3A6D-5D586CD49A16}"/>
          </ac:spMkLst>
        </pc:spChg>
      </pc:sldChg>
      <pc:sldChg chg="delSp">
        <pc:chgData name="Oliver Geisel" userId="fca0ce45c265b2ff" providerId="LiveId" clId="{0EA6B175-555E-48FB-8184-89B9DAAAAF4B}" dt="2022-06-02T23:00:24.812" v="2217"/>
        <pc:sldMkLst>
          <pc:docMk/>
          <pc:sldMk cId="795538193" sldId="345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795538193" sldId="345"/>
            <ac:spMk id="4" creationId="{240BE169-F229-AF5D-D36C-5B87A85E9CB4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795538193" sldId="345"/>
            <ac:spMk id="5" creationId="{6187FB5C-4842-5E4D-C567-1038B99EFF41}"/>
          </ac:spMkLst>
        </pc:spChg>
      </pc:sldChg>
      <pc:sldChg chg="delSp modNotesTx">
        <pc:chgData name="Oliver Geisel" userId="fca0ce45c265b2ff" providerId="LiveId" clId="{0EA6B175-555E-48FB-8184-89B9DAAAAF4B}" dt="2022-06-02T23:00:24.812" v="2217"/>
        <pc:sldMkLst>
          <pc:docMk/>
          <pc:sldMk cId="1993059840" sldId="347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1993059840" sldId="347"/>
            <ac:spMk id="2" creationId="{3AE9D072-36B2-EF13-71D1-4C08DC6303B5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1993059840" sldId="347"/>
            <ac:spMk id="4" creationId="{0D36DEFD-0933-CC06-7D52-FEA3A91ECDF3}"/>
          </ac:spMkLst>
        </pc:spChg>
      </pc:sldChg>
      <pc:sldChg chg="delSp modTransition">
        <pc:chgData name="Oliver Geisel" userId="fca0ce45c265b2ff" providerId="LiveId" clId="{0EA6B175-555E-48FB-8184-89B9DAAAAF4B}" dt="2022-06-02T23:00:24.812" v="2217"/>
        <pc:sldMkLst>
          <pc:docMk/>
          <pc:sldMk cId="470587061" sldId="348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470587061" sldId="348"/>
            <ac:spMk id="2" creationId="{E3AC4CBF-8956-27C8-6F1F-8F7FA2ED6E91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470587061" sldId="348"/>
            <ac:spMk id="3" creationId="{F780D98B-FEC6-603B-2984-A814C4AEB5CA}"/>
          </ac:spMkLst>
        </pc:spChg>
      </pc:sldChg>
      <pc:sldChg chg="delSp">
        <pc:chgData name="Oliver Geisel" userId="fca0ce45c265b2ff" providerId="LiveId" clId="{0EA6B175-555E-48FB-8184-89B9DAAAAF4B}" dt="2022-06-02T23:00:24.812" v="2217"/>
        <pc:sldMkLst>
          <pc:docMk/>
          <pc:sldMk cId="3929840515" sldId="349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929840515" sldId="349"/>
            <ac:spMk id="4" creationId="{27AACE48-D245-8616-A45A-2539ACFF8EB0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929840515" sldId="349"/>
            <ac:spMk id="5" creationId="{0C16FFDA-41A1-738E-0C34-0A3005315D1A}"/>
          </ac:spMkLst>
        </pc:spChg>
      </pc:sldChg>
      <pc:sldChg chg="delSp modSp mod modTransition">
        <pc:chgData name="Oliver Geisel" userId="fca0ce45c265b2ff" providerId="LiveId" clId="{0EA6B175-555E-48FB-8184-89B9DAAAAF4B}" dt="2022-06-02T23:03:29.484" v="2241"/>
        <pc:sldMkLst>
          <pc:docMk/>
          <pc:sldMk cId="3223614682" sldId="350"/>
        </pc:sldMkLst>
        <pc:spChg chg="mod">
          <ac:chgData name="Oliver Geisel" userId="fca0ce45c265b2ff" providerId="LiveId" clId="{0EA6B175-555E-48FB-8184-89B9DAAAAF4B}" dt="2022-06-01T16:49:01.078" v="1930" actId="2"/>
          <ac:spMkLst>
            <pc:docMk/>
            <pc:sldMk cId="3223614682" sldId="350"/>
            <ac:spMk id="3" creationId="{78B4419B-D0E7-4681-BD00-FE4463A08D26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223614682" sldId="350"/>
            <ac:spMk id="4" creationId="{E1F0ECEB-58F7-0DA2-F917-7AD6CCDCC73D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223614682" sldId="350"/>
            <ac:spMk id="5" creationId="{06BDE2BE-CDA1-CC02-E49C-06A152E1800D}"/>
          </ac:spMkLst>
        </pc:spChg>
      </pc:sldChg>
      <pc:sldChg chg="addSp delSp modSp mod modShow">
        <pc:chgData name="Oliver Geisel" userId="fca0ce45c265b2ff" providerId="LiveId" clId="{0EA6B175-555E-48FB-8184-89B9DAAAAF4B}" dt="2022-06-02T23:00:24.812" v="2217"/>
        <pc:sldMkLst>
          <pc:docMk/>
          <pc:sldMk cId="2661852002" sldId="351"/>
        </pc:sldMkLst>
        <pc:spChg chg="add del">
          <ac:chgData name="Oliver Geisel" userId="fca0ce45c265b2ff" providerId="LiveId" clId="{0EA6B175-555E-48FB-8184-89B9DAAAAF4B}" dt="2022-05-31T11:48:29.587" v="1754" actId="478"/>
          <ac:spMkLst>
            <pc:docMk/>
            <pc:sldMk cId="2661852002" sldId="351"/>
            <ac:spMk id="2" creationId="{3D4A6D85-D027-4F40-80C1-4378C02B3BC1}"/>
          </ac:spMkLst>
        </pc:spChg>
        <pc:spChg chg="add del mod">
          <ac:chgData name="Oliver Geisel" userId="fca0ce45c265b2ff" providerId="LiveId" clId="{0EA6B175-555E-48FB-8184-89B9DAAAAF4B}" dt="2022-05-31T11:45:10.332" v="1741"/>
          <ac:spMkLst>
            <pc:docMk/>
            <pc:sldMk cId="2661852002" sldId="351"/>
            <ac:spMk id="4" creationId="{1C20EE3C-717F-0E0D-C2FD-883DDF98CC6D}"/>
          </ac:spMkLst>
        </pc:spChg>
        <pc:spChg chg="add del mod">
          <ac:chgData name="Oliver Geisel" userId="fca0ce45c265b2ff" providerId="LiveId" clId="{0EA6B175-555E-48FB-8184-89B9DAAAAF4B}" dt="2022-05-31T11:47:39.968" v="1751" actId="478"/>
          <ac:spMkLst>
            <pc:docMk/>
            <pc:sldMk cId="2661852002" sldId="351"/>
            <ac:spMk id="9" creationId="{8A7E864C-9979-7707-CDBD-857E4BE0E9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" creationId="{25516638-5F65-606E-6B06-68AD51D47FA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" creationId="{A7F0A1B4-0C9B-E7AE-2D3C-F2B6BA29087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" creationId="{BFF804AB-A318-841F-204A-F8D9E44A84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" creationId="{A44E1A33-B096-C2D9-3A61-6A66463720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" creationId="{AFEE5C76-9099-1961-0AF4-BA811E0133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" creationId="{059994A7-64A6-7868-D304-827E74AC567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" creationId="{9422D950-29BE-2D15-DF5E-075E7684A29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" creationId="{755E4C82-8567-816B-79D2-3AD91DDD0C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" creationId="{165D79DA-1F61-BD5A-A913-728E6176280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" creationId="{124DEC12-92D7-C53D-F00A-3A49B5E79B1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" creationId="{7E7EF039-1AC4-823D-8217-501751791D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" creationId="{0F796870-907B-5A47-C259-C05D4F93C7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" creationId="{897A10BE-5129-D9A4-8BCF-FECDF2C3E3F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" creationId="{18E944FE-6225-A93B-AC05-BDDDA076DC2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" creationId="{AC1DDC50-926A-3E62-F30A-4AF7B23C6D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" creationId="{08A38AB6-2EE4-3977-AA85-9145C40F1DD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" creationId="{7817FE7A-460C-3858-39EA-92AC8AA4896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" creationId="{79639AA1-258C-EB07-8A14-1C0FF3D3688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" creationId="{F0D8D121-4A34-854A-5456-5FFF93E7722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" creationId="{F78AC2E5-10BB-E668-01E6-9F25870F0A2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" creationId="{AEF76BAD-20B8-22BB-1981-4C924997387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" creationId="{B713D0D7-BB0C-DA3D-FB50-ABF63024143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2" creationId="{CCDF316C-ED45-82BD-8DEB-7A57C49EEB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6" creationId="{5D7B8B21-AE25-CB80-98FC-E42BD75B4FC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7" creationId="{F423F177-ADD4-ECA0-B545-495973DB42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8" creationId="{F89DFC3E-9D87-FD54-48F8-FCFF985D7A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9" creationId="{29E41011-35D8-650A-F9C3-84CCDB2724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0" creationId="{DFA2AD72-FDAB-06A8-C28A-8B19EEF50F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1" creationId="{A6689FA5-082A-5B68-FAB1-8D5ED14256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3" creationId="{2988D63F-DBB9-2534-6F37-6236D9BA7E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6" creationId="{1375697F-F22D-C499-E7FA-2AE4C4EA5E2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8" creationId="{6C401C12-8E31-54C9-7278-093EF22A2C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9" creationId="{ADE75E29-BABF-0BDB-2A2A-1B028C4A0D1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0" creationId="{81404007-531E-DE8C-1777-D341D91379C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1" creationId="{31C9115D-9FC1-04C2-383D-2DBF2C46FE2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2" creationId="{0437DAB6-7611-3A64-7E99-8787B01A720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4" creationId="{BD17699A-B05D-6339-D262-3836F4ED21A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7" creationId="{09436AE1-2FEF-77F9-45FC-B1CE5B15B8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9" creationId="{67DF4E89-D439-A301-BB2A-436870F8C0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0" creationId="{072399AE-6DC0-B885-8B74-EA6A56C5619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1" creationId="{484C1A70-4701-D20C-A866-D8D9D126D9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2" creationId="{1728F18B-7C93-9FF8-1903-E197807C49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3" creationId="{870DF96A-2F62-C251-D01F-0C6FFC02C1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5" creationId="{03F66B79-7A4F-9A85-AE80-CEAA6576C3B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8" creationId="{8BE8C094-C976-C1DD-DE1F-81FF69D856C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0" creationId="{6C58C9B0-CB8E-3FF7-51BB-86BD47917E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1" creationId="{18570BEA-343D-3427-015B-51A363DFAA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2" creationId="{00B51986-024E-5559-CB3E-D5971001845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3" creationId="{F0D1DE3F-3A22-CEBA-BA56-62716D934F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4" creationId="{66939632-EB7B-03E1-E425-DB82B08477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6" creationId="{EA6E54C6-72A7-14CB-18F2-0D0F6F28B9E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9" creationId="{ED581E3E-DF73-67AF-B6E6-02178281A9F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1" creationId="{F686212E-E3CB-5914-5C8A-1E702D89E0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2" creationId="{EFBF01D7-24DF-0EAD-257A-75F5EA087B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3" creationId="{F69B54D3-D4F8-A008-543E-7C89D1C412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4" creationId="{20ACF844-13A6-3991-B847-23C78895269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5" creationId="{834496FD-EEC5-DD48-DDBD-B100B1DAADD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6" creationId="{D6CB046A-1DCD-967B-7C44-CAE4D985FE6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8" creationId="{300DD50C-0755-35AA-3CFA-1F9FCF052D8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1" creationId="{A1D318FC-C261-98FF-5DE3-3FB9C43E209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3" creationId="{DCAC76E9-E9A5-4433-A387-F2DC829C998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4" creationId="{3CE78DA7-9C83-95DA-9E93-8D26B810D4B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5" creationId="{964CCFDC-470E-BA6B-4438-EF688C85D67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6" creationId="{C78183F8-5AFE-ECE6-A2A7-DC63658269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7" creationId="{15FAC9D6-055E-63BD-1AD1-CD4A87F1E6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9" creationId="{358F4D5D-AD04-D9F8-D48C-754CA92379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2" creationId="{4418CBA2-573F-7E47-6B92-BA37E32D9E6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4" creationId="{589860F9-6148-D2C6-A098-6D6689B0EE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5" creationId="{1D8DDB40-C42D-BE23-D85E-E350A3CFCFE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6" creationId="{59BE4FD5-BB92-3A4D-FE15-6DFF9AA63B1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7" creationId="{AE665392-BD74-7802-EE85-8C44669158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9" creationId="{4F8C3030-A090-08DA-DAEA-E88487EE774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0" creationId="{EF911E44-36EE-50B4-6253-B46351E9736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2" creationId="{BBE521FC-33BE-1C8B-E4A4-3E8B2283D42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6" creationId="{9268FD1F-8DC0-2703-49FD-25B1A99B3B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7" creationId="{3F629097-5A3B-A869-04D1-62BE4127A98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9" creationId="{9CE16D7E-673B-FBB4-0ABE-33F17FF5FC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0" creationId="{02DF5EE8-4C61-CADA-09AC-ACC9691634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2" creationId="{0959C822-1E43-9603-F79C-0ED433485E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3" creationId="{620C2DA3-F30B-DECC-7364-73DF79E8655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4" creationId="{8999C675-0739-280C-8E20-74F5A890F5D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5" creationId="{02DA0751-816E-75D7-C2F5-2C2F020CAD5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7" creationId="{460AE640-D022-16D1-AB48-246C9686EFA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0" creationId="{6CFA2264-A6C4-39EE-F4D2-08F0EF71865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2" creationId="{52037594-B289-5B05-FDC9-5571CD02D63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3" creationId="{9825658A-8A60-B1B0-172D-A1BD3C0047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4" creationId="{D7C5B49C-DA0D-8D32-2775-9DEA11E5410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5" creationId="{5BC7523E-2265-1B06-0BF5-9B6C5A77040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6" creationId="{CDB18D05-54A1-7C6C-6E42-67486CBFBDA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7" creationId="{379A376F-9D09-09F2-117F-726E6B6A41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8" creationId="{142A15D8-0FD2-1FE8-6D6F-1B1FE36FD0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9" creationId="{3EDF62B0-31C6-DBFC-DB12-4BC8E34C43D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0" creationId="{C448D39D-C202-5745-9968-4886C5BBA33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1" creationId="{76B24DAB-8622-3051-D363-D62DC7CAB5F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2" creationId="{D422FFA8-46DD-6220-3BF6-B29B129C0F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3" creationId="{AA69A0C9-218F-2AB1-0D2D-9E60FCB27F6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4" creationId="{16E89F19-FC05-2CCD-4CA5-3FA462186B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5" creationId="{C98C93D0-CF22-CE29-A115-2083539833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6" creationId="{3DE3DAE7-C65A-D41B-CD44-D1A33D494B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7" creationId="{8C65B1CD-1E31-6350-A8C9-49CE7550733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9" creationId="{83427EF7-8B50-F0D0-FF2F-A65152E117A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3" creationId="{BA235413-CA74-A14C-AD5C-84603093DB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4" creationId="{BB93871F-0C0B-8973-295F-C97C7D81929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5" creationId="{376EE054-998D-AF54-73BD-A0588320C11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6" creationId="{C37E2027-D151-C7FB-9D3F-09BE697EBF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8" creationId="{933F6808-9CF1-8EE2-2167-3EC42560CD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2" creationId="{6015B579-133E-7D3B-7D10-357EB8A20D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3" creationId="{A445FF70-20CC-1287-59FC-796A56A672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4" creationId="{1B2A2171-9E1A-39A6-E4BD-F733A53A444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6" creationId="{C8B290C8-1CC9-BBDF-8814-8C5C7186578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7" creationId="{F27D65A7-6375-DADB-9E75-C28735A5EFC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9" creationId="{EA20E590-DE94-B38B-9539-220CCB76472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3" creationId="{B3AD3CE4-B033-CEDF-9FB6-72A873FB6FE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4" creationId="{4C730495-8973-81E1-7B0A-2C63B495F5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5" creationId="{79A77531-3F73-FE61-91EC-75F55689ADD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6" creationId="{B213C298-EA7C-67E4-7568-EF1FCEC61D7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8" creationId="{AFCD6C7A-515D-1713-C242-8985F7DF90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1" creationId="{5DCA2EB7-9CA2-3D2C-A8F4-7A514F669C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2" creationId="{790A50D1-4830-A040-1EAD-5C13A2EB1A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3" creationId="{5DD9E6BF-7716-67C9-BADB-0D0B17DFD63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4" creationId="{779095FC-E318-C229-228F-27575A7B50D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6" creationId="{4AEBB1BC-B768-21CA-0F33-5A779CA5F1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0" creationId="{D05683E3-AD9A-30FB-9E64-09EB0DB54F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1" creationId="{C8301C26-433C-9B1D-872E-1BA21B92601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2" creationId="{A7FE8587-31CB-BE90-A267-485AAB90AAE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3" creationId="{31358B7F-7492-6B14-797A-D19CE57B167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5" creationId="{D80A76CA-F767-4091-A501-134DF003A7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9" creationId="{DC9DD335-0FEB-C385-A631-5ECF9D248F9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0" creationId="{8B4B7204-4564-909C-3DB8-D6D9757BF4A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1" creationId="{57C11F42-7CB0-9B38-1683-3D6F3B5FF21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3" creationId="{174BC82D-FE88-B1AD-5C75-70E5DAE784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4" creationId="{4FD955B5-15A5-6813-3FD3-4CA681A69F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5" creationId="{B33A4B2D-256A-43A0-A40C-B957835A3B4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6" creationId="{719D5D36-A137-C728-9CC3-5F1005AF25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8" creationId="{C927CBE5-B909-F377-C69B-2879FE06F1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2" creationId="{BFE63302-3778-90CF-1686-094188D6C92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3" creationId="{F52E9899-32AB-3E44-39D4-2A27EF2DC3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4" creationId="{C33CF8C9-135F-F31F-8209-CD6A8569ED3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5" creationId="{E23428C9-CE9A-DEFB-72FE-70F0C5091A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7" creationId="{28BD5CDB-27F5-AB46-114A-3C7069621B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0" creationId="{924E2C04-AB89-C65C-0FEB-2141F0D6A8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1" creationId="{34FF7314-0FD4-D535-49F6-6990836078F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2" creationId="{0EB96E45-7DC9-89F4-C8C0-7DA9B9206B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4" creationId="{7CA84526-496B-2E53-81AB-21E7758DE5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5" creationId="{227F5265-E25E-1333-59D7-36F23155F5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6" creationId="{C31E9D0C-3D13-3201-F496-B25440B81C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7" creationId="{504CA21B-4F73-15D0-CB3C-F3404ABE162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9" creationId="{5898FF63-839A-929E-03F4-C06B4FEE86B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3" creationId="{66A2CDAA-E445-5EBE-8F13-2EFB5D8128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4" creationId="{040EA39F-BD7E-C88B-0311-EBD4257011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5" creationId="{0B448451-7E34-882F-62CA-29D6B0A76D6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6" creationId="{86AE5A2B-0C4D-A2B2-96AD-F13D0DA6CA3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8" creationId="{3D06856F-84FD-03CE-52C3-58D6C92094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2" creationId="{482968C1-D041-40DC-91EE-21760F5BB61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3" creationId="{C9069EB9-AFA2-C415-EBA0-862707C3518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4" creationId="{72B78A95-500D-0F96-1EFB-6A5F41D7EA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6" creationId="{5F6A66E4-5C2F-A4B5-23ED-B66503B358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7" creationId="{23C9C182-8A70-FB69-F492-F621DF7B26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8" creationId="{37C40B95-450F-7A49-61A1-05248DD350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9" creationId="{34897A9F-752F-CC2B-FA33-07CEBA036EC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1" creationId="{F1041556-97B8-0BA9-3A23-91541C6D8A9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5" creationId="{8B4991D0-3CDF-9CC1-451D-40AEB08FAE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6" creationId="{FEE068D0-B12F-BA43-AC67-5A42A32993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7" creationId="{D788BC0F-E6DF-FF5A-7521-91DDD5628E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8" creationId="{2F2D4801-3B5B-E8A3-467F-27CB9BBB95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9" creationId="{314EC755-407F-0292-5BFC-2C082ABE56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1" creationId="{F2BE5DC8-60DD-34A0-3532-0FAFBE8C7B4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2" creationId="{90636D58-0FDD-151C-4E0C-9FA911F873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3" creationId="{CE5A72F6-E107-E033-584D-5E0D8C49B15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4" creationId="{43C59F28-DA2F-3A93-B71B-5F8DE68BCDF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6" creationId="{9845B0BF-49C9-4DA5-37C4-4DCE8F65218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9" creationId="{31C03D02-B629-80EE-0AAB-09FB668DE1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1" creationId="{2871A342-8B23-762C-AE9D-44CA653868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2" creationId="{18623A87-6F68-0D15-F61A-328C8752C51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3" creationId="{2ACAA1FA-E805-C943-37AE-DE2B849397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4" creationId="{5A2FF9ED-8647-858F-01B4-5FECBD1658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5" creationId="{B067441C-450A-E9D5-A376-F582B19049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7" creationId="{DFEAC418-5B45-C880-13F7-72E7F8E70B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0" creationId="{E159F4BE-ABB9-C865-01E0-BB953D5D17A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2" creationId="{96D37CA8-64A7-9E31-D435-F6934D5F701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3" creationId="{7C8EB4EC-FCBC-7980-0259-51753043E42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4" creationId="{768CD35D-AB02-76A0-A3E6-539202C8FD8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5" creationId="{E0DDC1B1-FC24-1A39-4BBB-4BBD67DC758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6" creationId="{8DC55E78-098A-2683-34B5-AD06F68F9DB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8" creationId="{2719E18F-F4E3-E5E6-39E1-CD617F472E6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1" creationId="{49370F5B-6EDF-D040-F9C6-5CA95378C1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3" creationId="{C40EDD05-4722-8282-ADE8-1C32713AE7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4" creationId="{8DAC50C8-4039-9E37-33B3-184606E22EF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5" creationId="{3CDEBA38-203A-B0B3-8704-68D07D0CA3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6" creationId="{A2EB14A0-46D9-27F7-7ECB-8F1B7997244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7" creationId="{67DF1A17-EE08-FEEE-698E-D7A55E1A393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9" creationId="{058F4684-20C4-ACD2-8058-E9537E4553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2" creationId="{752DEF4B-F66B-95AE-F046-E7D19B9425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4" creationId="{5397E6B7-6B66-9D49-F50B-789DC78547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5" creationId="{3381C0E8-6301-5E95-023F-CAC26EDBED6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6" creationId="{C80CDE3C-A6BA-98B9-0E7D-F33C9DA926A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7" creationId="{D4E5220B-CCC8-34A9-1B86-04141ECB06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8" creationId="{AE764779-37F8-72AB-291C-1772E2C85AA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0" creationId="{A2851455-4457-F917-5201-F523FAD589C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3" creationId="{D8F7B804-D061-4B87-3B0A-23F7970DA82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5" creationId="{F4249922-D5DF-F4B5-936B-14362F09C02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6" creationId="{3E392162-B8EF-12D1-B27B-8DA3F9E51DC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7" creationId="{5604323F-34AB-E624-E63D-24B0DA20F30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8" creationId="{36238C93-419A-A54D-ED14-102051E26A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9" creationId="{9E14893F-FEFF-CD2A-FAD1-2C7DE23321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1" creationId="{A34EE8A0-25ED-58E9-4BEB-8ED8C7ACFFA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4" creationId="{F2DBA96C-C7FE-C864-A3F9-D24411F6334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6" creationId="{AA304AC1-5FF4-C195-DBFC-F9E7C8F51EC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7" creationId="{B7766E6B-8BAE-FF51-5B3F-EAF2F30602A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8" creationId="{2E3CF06A-ED77-020F-ED1E-1CE75FF5C96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9" creationId="{D88D4CDC-1E6F-AC7E-8F29-90675B4910A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1" creationId="{E2981297-DA36-D1DA-0CDC-A071402542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2" creationId="{17B249E9-5751-986D-B7E5-1B9E7FAEB10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3" creationId="{A9CAC8FD-81CF-39B4-0FE9-352BE58DD78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4" creationId="{4E150B88-C42B-64AD-CD47-F920CA7C64D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6" creationId="{A50E2F83-6119-2A9C-D78D-D36343AA0A3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9" creationId="{516F39FD-6B93-1438-0D32-36DD4A41536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1" creationId="{ACB32981-AEDB-05E5-C58B-F6FE679DAF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2" creationId="{521A7F9E-315E-F952-A4C2-84869FDC5D6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3" creationId="{47C2BBB7-3CAD-511E-02AC-ECE064D856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4" creationId="{40E88995-135D-86B2-1233-5EED0BBDB2F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5" creationId="{83A0DFEC-8C24-5ED6-623C-1033E29ADA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7" creationId="{A59D9EB5-CE7C-64A9-A9A0-C39A374801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0" creationId="{6228B7EF-7B6C-D891-AE17-0D4D5DF4C2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2" creationId="{4021C394-8AE9-477F-9F20-8662BFA9A3A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3" creationId="{114CBE5A-1C8B-2EB5-9150-35429A85F8C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4" creationId="{91FEA80E-0E00-574D-1BE4-478EFB6660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5" creationId="{CF41A89A-C6F8-0927-F87D-1693783C44A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7" creationId="{12ACBEC3-C569-24C0-0126-AD184B7921F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8" creationId="{08AF0BD8-50F7-113B-1DD8-2A2946A8CD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0" creationId="{6F3D4734-D598-C62D-F067-0F1B7C3357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3" creationId="{4423BE13-66B2-1447-7B04-89D4820D7C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5" creationId="{E9D09AD4-D862-36C9-90ED-31C541CEE4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6" creationId="{1AEEEB09-96C4-0B07-4E0D-33702D92B9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7" creationId="{19F8862D-5D40-5443-A302-2CED6B132F4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8" creationId="{BC1C8FA3-206D-8F67-C0AE-17C66B56904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0" creationId="{C2DE134C-BC7A-57DF-4178-447EF1423C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1" creationId="{FA6A5E65-FA6E-34EA-3A6E-9799F01EF3E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3" creationId="{2BD32F73-C636-4E9E-2257-4DD293235D4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6" creationId="{4D8787B6-9B58-932E-9278-185E8E79281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8" creationId="{A5C8CD92-3462-CBFC-B83B-53276B4E01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9" creationId="{6A11DC9E-9ECD-16F5-4648-88A58421010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0" creationId="{0144FAF1-C918-7C75-6A89-C5C1D0C896A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1" creationId="{3D9A2B36-DCE9-8CA4-2AAA-F4DDEFF303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2" creationId="{C54131C9-D870-38AE-C595-20002B90E83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4" creationId="{BB674D80-590C-4E8F-2E6E-81E8D07DF2A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7" creationId="{9DFBC349-8CF1-7382-E760-2B79A29F3A3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9" creationId="{0C49840B-900E-B232-3BD5-6EA4F9811A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0" creationId="{4BCF90C0-66B5-66BA-A4BF-499CF35692A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1" creationId="{0BC7DCEE-A7C7-7F94-6E4A-E15D3D67CCF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2" creationId="{A7B6997B-FCFF-EB50-BCF2-404EE4163D8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3" creationId="{34271EA3-C231-314E-AC88-FDC726A51F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4" creationId="{72CB18FB-3796-1666-9244-BC41D433E7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5" creationId="{0F7B8091-F954-CB90-6C35-6EA0303AD65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6" creationId="{3F013B90-42C6-372C-8F8E-67385AD6820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8" creationId="{7AF63B1C-0517-6967-CE7E-118D99BB3AA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1" creationId="{2FEBCC53-CFD9-1D0D-81EA-EC9A6A86D4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3" creationId="{097348FE-D11D-3429-9D8C-D918221551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4" creationId="{B96B7ABA-F6C7-93E8-2EA9-C82E018610F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5" creationId="{1F289E45-BDF4-5185-70DA-3241DEF9D1D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6" creationId="{47540079-C2DF-7EEF-8E43-0060C740819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7" creationId="{EF29049B-1928-2876-9BD7-218A36F220D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8" creationId="{AC7CDC35-0ADB-69BA-74D2-B851F88936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9" creationId="{D3DB92E8-1470-E836-74F8-9FCC6CC13CA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20" creationId="{A4659648-D92A-3A93-6122-DBB800063FF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22" creationId="{8ABA32B3-A4AD-A0CD-4729-1DB3A67D5E7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25" creationId="{B63EDB2F-1310-1292-E774-C47F1519EBB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27" creationId="{6BA6266F-45ED-3AF0-A2D8-7A5ED6F211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28" creationId="{DBE3D8C7-20C9-D943-1A53-AEA9EC1B787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29" creationId="{683EE4CB-D5A8-6633-9F13-B92A881FFED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31" creationId="{431451BE-A4EE-7B8C-BEFC-FE318AC910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32" creationId="{7583CFD5-BC09-9B57-BA2E-C1715293C4A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34" creationId="{7BF5AE95-8309-D489-46C1-A9131042094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37" creationId="{1544E1B3-4BFE-821E-8384-C3F91EAC4F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38" creationId="{821AF54D-79A1-F9D8-F6E5-5B939EC3A1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40" creationId="{4BE7B480-4E6D-67C3-C403-CE1F678AF99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41" creationId="{AD62B9A4-D761-3A63-E17F-76597F8EA2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43" creationId="{A17B522D-0AAB-11C1-D257-0E6B5D36384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44" creationId="{1224106A-DE0A-59DA-4C95-6CBEC0DF8D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45" creationId="{FDF5BF20-2C7A-3CFE-416B-C7F752EC71A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46" creationId="{66A9071E-C44F-6529-17A0-79B82A6E830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48" creationId="{C22CDE1C-71D0-7A74-D00F-71EF284893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51" creationId="{457AEEF7-2DE1-121C-CC49-811D5FDC8B9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53" creationId="{3B564646-9E64-53B3-6E79-27EBF155AFF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54" creationId="{D54DCEC0-B486-343B-90E7-DAE050DC90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55" creationId="{6E984069-0A3D-B401-63B2-9AAD428844A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56" creationId="{DAD8A759-2CDE-F246-72E4-F95F3867F47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57" creationId="{AE2F73D5-C127-CB3F-755C-5C3328272C2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58" creationId="{DBCC262B-008A-22F2-860A-FB56AD004A7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60" creationId="{9BFC7DA7-C96D-A19B-BC2D-11630DBA80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65" creationId="{5A14AB0A-1F24-4270-E4BC-8B6DE9F8E0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66" creationId="{F6536739-B31C-CDB6-A8B2-03A2A07F98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67" creationId="{EB009FDB-80C6-AADA-C1DB-E3BC88FFEE0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69" creationId="{CA27CC04-6A9B-DDC9-AF87-B465E40DBA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74" creationId="{C8421CEC-A069-AD33-A9FB-63B1662454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75" creationId="{AB314E01-83E1-DB98-1C7B-490903FBA6A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76" creationId="{98D6B15B-23E7-EAAE-6EA2-9E63B135A59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78" creationId="{CFA5F2B4-5F42-EB2C-E49E-4806920D930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83" creationId="{506F4A7E-5708-54E4-AF56-BBC2B48E48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84" creationId="{3CD5F755-A86C-7736-9D28-6C9F1916680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85" creationId="{8F047C5A-A09C-DBB7-8A3F-24C1FD02431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86" creationId="{F1361522-03F3-872A-0A82-38DEE8A9E4D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87" creationId="{ECEE7163-6855-AF52-2C20-9AFBEDCADE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88" creationId="{07159FFB-4BA3-128D-381A-39C6FD81B7B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90" creationId="{8A39E1FE-9C78-A074-C9E9-D5E90C57DE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94" creationId="{49EDBFF7-9E4E-554A-4753-780DECB8C4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96" creationId="{596DEEC4-EAE0-422D-6AEB-F03E124B607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97" creationId="{C3907894-BC47-B462-4B98-6677864DE6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98" creationId="{BF063F24-9607-A845-9EDF-BADE7AD3D93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99" creationId="{86FEA0DD-85EB-A7DC-AAC1-F4F0E0C71A6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00" creationId="{72166A1F-4490-D20D-7F89-973D4F91E98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02" creationId="{77027CC2-DDE2-87AC-C676-FA603E1B1C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03" creationId="{E40057A6-D648-3617-7D11-438F4E9D627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05" creationId="{7EA5C6B0-2057-4240-5392-CC858DCB94F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09" creationId="{04130034-6C13-4CCB-530D-45BFB176D46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11" creationId="{1727A535-98F4-9B56-99FC-7FD58209C5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12" creationId="{91E3F359-7678-734A-996C-DD354BF499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13" creationId="{21C8EA42-B3BB-31FC-EAE0-43143A4B37C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15" creationId="{0315C86C-7F39-DCB6-E996-34FC9153A38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16" creationId="{E04ECBB0-B4F0-ECF6-CE2A-14E4B2EDB8C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18" creationId="{D15EEE18-9586-5EC6-B4A3-1DB72188840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21" creationId="{A9FE105F-16CE-84BD-F0CE-6BC7905E6C5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22" creationId="{E65F6B1E-5B8C-2B92-E36E-CE8DCB3337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24" creationId="{3C1803D7-766E-EBC9-72A8-23C17D0730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25" creationId="{3610EBE8-378D-B9A7-CC53-9F384577E7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27" creationId="{ED738063-8FD9-818A-47E2-C4A8874897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28" creationId="{AE573CF2-3DC1-60E7-0DDB-98750E8041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29" creationId="{368CB462-F765-8E0A-71B9-466BC571817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30" creationId="{5D0A7E99-5540-A33D-F0EF-F5A54E0F3C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31" creationId="{24618FDE-9D3A-E768-B2F8-E427E6679F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32" creationId="{8D11D14D-B3A0-A40D-4C8B-C3FE943777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34" creationId="{1CFBD89A-B37D-9462-71CA-E68963E587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37" creationId="{72BE2DA3-53AE-6E6D-711B-AE018EFC33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39" creationId="{6679E57D-B7CE-D92D-8210-A8C5B64DFA0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40" creationId="{08122654-C4F7-2214-B2DE-846A48E911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41" creationId="{16A63FA9-BA0F-6F9F-A515-80D21E93F4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42" creationId="{D194624F-C891-53A5-1994-9ADFD69A07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43" creationId="{F7404F5D-607A-349B-C85C-4FFB472B84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45" creationId="{4F4A3F20-8040-1C07-A416-A3F9CC44847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48" creationId="{00760569-B215-27B6-A27F-B5333984092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50" creationId="{2E64438C-B17B-AB87-FC16-E0DA3551DD3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51" creationId="{2258067A-F119-93C8-C681-0857C612D5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52" creationId="{E577A9DD-C2D1-E62D-0891-7B31140915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53" creationId="{C06E2A0E-6E03-C6AF-55FD-689B28A913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54" creationId="{D362DCCA-B96D-EA44-3330-639123319C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56" creationId="{902490AB-9AB5-800F-525F-B5F3F9E08C4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59" creationId="{0D03594C-3D5D-6E48-022A-8F085437E5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61" creationId="{7C045343-79E8-8D02-425C-16005858732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62" creationId="{9B405D7E-87EA-ED03-928B-7D36992260A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63" creationId="{9A721346-3DF6-087A-4AC4-539ED9522B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65" creationId="{ED7D8722-1677-1A08-6088-3E892AE7751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66" creationId="{27B405BA-6C09-9E71-9EDF-C0901CDC3A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68" creationId="{2F79A33E-C05C-7AEA-06CF-334972735BF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71" creationId="{A4561D30-6385-019C-822D-DEFE86115B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72" creationId="{1ED30C0C-E0FE-6C82-2706-92357D9E2B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74" creationId="{09BBD600-D6BC-04D3-D6A3-61CFDFBB4D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75" creationId="{6B9C5C81-161B-C7D2-CF7D-868D42B28BF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77" creationId="{C156F1EC-D262-686A-7350-B5A0610F9B0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78" creationId="{3492F460-9146-F071-CEAA-F23A36C8C9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79" creationId="{EC6F8345-D007-AB24-544E-25C8868C068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80" creationId="{00DAD06C-22AF-B3E9-306F-C1E2D644EB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81" creationId="{8A0ECFC2-4ABD-F9E9-FD58-40752A52D5C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82" creationId="{D4DF0604-6978-75CB-E939-97E216108F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84" creationId="{427D4C66-F3BB-386F-43D3-43BB9119B0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87" creationId="{67A71BA8-F512-F273-D2C9-FA8C9BD8A9E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89" creationId="{0987869D-B920-08C6-F5B3-EA7B304F2DA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90" creationId="{EC6D49BC-6C15-57FD-8700-26F93C4F9E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91" creationId="{7EE84C8B-66CA-8F06-9038-6EBE02485C5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92" creationId="{C7F12D3F-229C-F4F2-E22A-A05E270A77B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93" creationId="{8B7620E7-8BF5-6141-58B9-0D1F4D62A64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95" creationId="{66A2C94A-805F-B22F-755A-5A6B10C4F30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598" creationId="{18133A86-CB29-995A-2A12-B8DBFD0812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00" creationId="{757B946C-B36F-5597-1EE6-18571D7654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01" creationId="{3EC24B2A-983E-B91E-B215-4A6FAE3679E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02" creationId="{AA82757E-839A-15B8-214B-083D1FF940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03" creationId="{9B5D0491-4F60-D101-30FB-D36F161C45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04" creationId="{ADEA97D3-B978-ABCB-EED1-E4D78E312ED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06" creationId="{EB8F92C3-5BFF-956F-F898-4362E1FAB23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09" creationId="{5B737E13-6799-058A-2275-96B4991F52D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11" creationId="{A4641092-EDB7-7618-7374-6C1AADDBD40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12" creationId="{5D866F28-8A4F-4F5F-A5A1-FB7A37542D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13" creationId="{A06BAB81-B938-F3BF-90A2-2C0CF6B5B0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14" creationId="{1C67EB95-D85C-633F-A201-09D7745D299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15" creationId="{33B284EA-85A1-6371-7053-D3AC60E559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17" creationId="{0E80E38E-2525-C90A-8871-EFE86039E3C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20" creationId="{CE8F3483-BF95-4D6C-86FE-5EA3719484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22" creationId="{CA4A9F58-FF55-8C30-6EA4-DC80B2F96D7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23" creationId="{2906767B-51C8-CF13-E0B4-DBE1DDB228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24" creationId="{904D2ADA-2226-717F-E29A-F2C93D535B7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26" creationId="{E6F3A42D-1282-25C8-CBB6-FC201803E29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27" creationId="{E1875048-D56C-8E63-7F9C-0A0B720E74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29" creationId="{94E8310B-F459-582B-5212-A5B83090E5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32" creationId="{5EC61AF9-4A89-1FBE-014E-7A5CC55199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33" creationId="{2F87E446-D731-5CC3-0E92-C1305A99C2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35" creationId="{622CC17E-7356-192A-2F0F-2BACB94401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36" creationId="{CB523CCA-CB97-5F07-33C5-CC3647BA728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38" creationId="{47CD8A8C-2A56-B98A-CF0C-65890C504B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39" creationId="{F49149E4-BCDA-99B7-3FA0-9FD5B42E38B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40" creationId="{725A3FB7-5B5B-5F32-99DC-24AC5F21E96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41" creationId="{1B2C3B26-440B-51B5-E30A-A30EE0D84C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42" creationId="{E5B5A0D9-C447-60B5-BCB4-7005A50959C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44" creationId="{D3A5A5A1-7ABA-006C-0FB2-81DC6C03C0D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47" creationId="{C0BF85A0-5895-E27B-4392-E08339997F5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49" creationId="{0BAEABC5-F4EB-EAE5-054F-25222331C15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50" creationId="{6EB38927-80D3-E2F7-88BF-EF6C48349E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51" creationId="{26157C6A-BE7E-EB6D-069D-43632076E9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52" creationId="{D21D9180-AABC-CE46-D9D6-D7E1D6F0235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53" creationId="{035DD854-D536-95D4-8C86-9A74BCDFA65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54" creationId="{94DD74CD-27D8-48D3-92D3-93FBF3A533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55" creationId="{4831B924-9010-B1DA-C2C9-BA33B557AF7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56" creationId="{20955138-4AB3-412C-B438-0DEE97E8D11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57" creationId="{7423BFA4-EC0F-0D99-B4FC-424CFE6216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58" creationId="{85962868-EC70-A3DD-9AF5-4F5D41EE48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59" creationId="{8EB6A5E6-25CA-2DEF-6337-EB455AD5BB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60" creationId="{B790D6B4-9C87-9652-6C23-822830831C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62" creationId="{A1F9F661-32F9-244C-F9FB-DA8C7D3D2A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65" creationId="{10284642-1662-ACB8-1F6C-1F6CDD19BB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67" creationId="{6186AD3F-D13E-23BF-68D3-5ED1E4EB3E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68" creationId="{51C0DC96-B555-6E2E-6888-2E7BE32381E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69" creationId="{51B2F4E2-E870-5C84-3B00-D508D3E6C8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70" creationId="{43C79937-A519-F073-A75F-345B95CBF94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71" creationId="{90B7BA53-B3F8-D274-618E-02F6DABF37C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72" creationId="{557B7D8F-8A0C-F0E7-1D9C-3C463797B6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73" creationId="{3CD89154-557B-E464-C3E0-8B779BEA34F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74" creationId="{CB36E35E-4E26-69D2-BDE3-538B2AA549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76" creationId="{D647791E-4E5D-3FF1-0C9C-8EBA7C19BD5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79" creationId="{2625E432-F732-294F-8676-2AE147E43B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81" creationId="{AB3E263B-A809-7EBD-4BC7-2DD2B3BBE19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82" creationId="{DB269DEE-994C-618F-6785-AE937DED65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83" creationId="{0AAB5C00-60D6-F919-931E-F8B4FD5449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84" creationId="{C39CECAA-1E83-40F4-2319-B3A7CA22334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85" creationId="{4DA70D48-3530-BE85-E603-6CB978BD4CF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86" creationId="{BCD5CA46-B418-2F59-70DD-79A14C6086F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87" creationId="{CF15EE65-87A8-1659-589A-CC55E32A1D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88" creationId="{079BCA1F-EE8C-01D0-E367-4AA2CBD50F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90" creationId="{68611995-6F10-3C34-6E0D-0C588DE9BB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93" creationId="{D0058CB6-352D-06E9-DAE5-026BB162082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95" creationId="{89438DB7-9312-FD5E-387D-0FE97C2E229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96" creationId="{D7B933E2-199E-3729-9183-D1C2406D67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97" creationId="{8BABF2F8-2700-8085-0732-499B2DD5C8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698" creationId="{2FC99B35-5BD1-8488-72AE-BF02AF942F5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00" creationId="{6154FA49-96A3-E91B-92E1-85AFDC707CA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01" creationId="{03C3A782-02A9-5114-059E-09D46CA479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03" creationId="{2079280E-EFE1-1794-9446-1770671C2D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06" creationId="{64F08535-DC2C-0CB7-B573-3F4487990A7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07" creationId="{B1DAD2F8-2F4C-D266-C55A-7323561312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09" creationId="{65107AC6-D449-696C-FDA3-E248E3F124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10" creationId="{B999E338-B059-D515-B2D2-917F1B6D33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12" creationId="{3A1CA40F-C09A-ED30-A5A5-CDEE5212416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13" creationId="{471E6125-A172-80FE-F1B6-48DC06C3A1C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14" creationId="{168A03B5-FE44-00A1-D54B-93A9033A76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15" creationId="{F2819157-8999-B6E3-2282-1083B8D185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16" creationId="{5A9866E7-B57A-A561-A8BB-3AFE0F98566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18" creationId="{00A07ED6-ECED-4127-8F00-1CA43DE049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21" creationId="{80D80958-7037-176A-B30C-E8ACF27C06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23" creationId="{8DEB9B56-CF35-C89F-DE7D-65DAB0E2746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24" creationId="{BFE20501-1D0C-E7C1-4C5F-0A6B310E3EC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25" creationId="{DC0C26AF-EB26-5449-E4F5-A98D8FBDA53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26" creationId="{024E9B5B-0784-C508-16A6-90C60FB5BC1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27" creationId="{7144F7C9-4F9B-3209-43F5-26D3EE234B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28" creationId="{71F00243-EBBB-09DF-D270-C876E8ABFF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30" creationId="{8FAD552A-50A0-67F3-250A-51D82B6BBC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33" creationId="{63784080-D488-3DEE-06D4-0BD1E633EF6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35" creationId="{8E7D8884-9F89-476D-662F-168C71DD090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36" creationId="{7F48ABBE-5941-328D-70CB-3B6FAF4D92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37" creationId="{DD70FCF8-E89C-6033-933C-F5F64358B8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38" creationId="{E44001D0-52BD-E1FC-8728-7CA4336828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39" creationId="{831704B7-B799-F1A3-C07F-DBF2290D4D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41" creationId="{D105DA1E-576E-A64C-6143-491C89B69C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42" creationId="{D6789DEC-0FBB-1722-9204-C013C56259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43" creationId="{9E0E954B-B72C-0785-8C33-D0067F3786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44" creationId="{F61CA977-42CD-E2BB-02FD-F786B1C5171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46" creationId="{5B856F9C-AE69-51A3-3383-2C22CBBC662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49" creationId="{23A296B6-5F5C-9856-8591-7F1A709166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51" creationId="{7661011B-FD38-158D-5D32-3391F930C2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52" creationId="{EBE585C3-1E32-F074-F741-9B5E091EDD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53" creationId="{13946E87-7790-E62F-3656-9E462CE193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54" creationId="{C0D91189-D389-A96D-D3B9-76059115728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55" creationId="{5630BBF5-518B-0BC6-BC6B-79F2EEF111E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56" creationId="{04056264-A955-CFDC-7531-529B23EFE5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58" creationId="{1F2522D8-FAD4-BC7E-C4BC-275A02DB0F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61" creationId="{47D015C7-505F-2967-1956-1D7884E863B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63" creationId="{E4DECF0B-E431-D977-6ADD-B980372E65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64" creationId="{76C9DF84-C6DF-8F54-02A8-E39D254201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65" creationId="{DCEED1AC-2592-74D0-4A98-0B9DB2E981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66" creationId="{048164D8-1A06-2D88-A57B-A18D918805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67" creationId="{D0C194CA-83D1-961D-BB63-A53034990A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68" creationId="{AEE11945-7369-9FDD-740D-31FDA73DE1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69" creationId="{711DD9B9-A4A1-9C9B-A9DA-9C7C01A67E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70" creationId="{A9AD9E24-B1E1-F535-A429-8ED48E8EAE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72" creationId="{7AEC3588-38B7-13D9-DEAE-51B102913BF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75" creationId="{2116F49C-9C28-D560-630D-1B499C87902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77" creationId="{16367812-B092-ECB3-8E45-4C05E7790C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78" creationId="{5FE5B4B7-9A2A-2313-3E02-E1197DFD46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79" creationId="{1D523AC0-469C-15ED-1762-A21C286A531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80" creationId="{E457FB06-E3CE-7040-CD3B-545E9FF27F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81" creationId="{312E24F6-C22C-AD41-8B93-DFB08A05EC7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82" creationId="{BC6E10A9-D6BD-5151-D172-DEDE7588509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84" creationId="{A455CE17-F036-AFB2-19D5-CCDE90FE69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87" creationId="{9CA3D87B-6BD4-BB16-A732-D64FF7B336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89" creationId="{DEF3532C-F52C-001D-3A0F-79C8ACE62F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90" creationId="{E0742D01-B6BC-0C0F-156C-177AE5564D9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91" creationId="{2A1BDD43-66CA-5D3D-3F97-FF4051777A8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92" creationId="{A8FCAA3B-70F9-B285-D531-46AB4688C5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93" creationId="{9E2016AA-F65F-2F74-5807-9A93DBD386F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94" creationId="{9386AE55-872A-7B18-466D-F96A691F60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96" creationId="{BD647289-526C-6BF2-9B04-76E6ECE556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799" creationId="{37FCCC83-4187-D5A6-911E-3A0B4713C2F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01" creationId="{A120CB8B-2BE1-9931-3516-085863F998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02" creationId="{91E8E5AD-DBF1-F36D-E125-7442DF5C7A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03" creationId="{7291E101-6B05-4254-FC63-B011D280651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04" creationId="{6EDEE1FD-A81D-1783-9724-1EC96B49EB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05" creationId="{4A899A64-5C4C-99DE-4F21-08C2AFE55C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06" creationId="{8D6D3C7C-7B1D-4223-F632-CE0EC20316F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07" creationId="{F0891471-598F-9B59-157D-E7C80859C4E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08" creationId="{066BF375-03A0-F673-1792-DBDECCC768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10" creationId="{BE899CF0-DC92-4ECC-9532-73D66A1F375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13" creationId="{250377C7-9865-27AC-88A0-B64DF8269A0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15" creationId="{DB421403-621F-E0B0-51BC-A2ADE868350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16" creationId="{CAADB8E6-A12F-431A-207D-1F1ADF635B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17" creationId="{567BBC30-DA82-5037-154F-A9FB4DCB6E0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18" creationId="{027070EF-6B79-1F58-0DE5-81C341048E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19" creationId="{F13A54F4-860A-065C-D032-B1A3885DC61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20" creationId="{4A7A0118-25B8-ABC6-37E9-F12BF26EC1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21" creationId="{1ED57F0D-4561-72D1-735F-A0A631EEAB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23" creationId="{EBA30DDC-E49C-7999-3233-3434CF5D34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26" creationId="{C94B014F-C6A6-9E81-50BF-28524747CC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28" creationId="{EDCC66B1-8DEA-45F1-158D-4A164BC2E7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29" creationId="{84C29FAE-0892-927E-A9F1-997D568989C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30" creationId="{136DC921-FCF1-EDFE-1C5D-200335D55A1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31" creationId="{B9961B2E-5080-BCAB-5A16-A1B3646E78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32" creationId="{85BBDA7A-9499-494B-117D-9E32A57E2E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33" creationId="{014A0C54-0FC1-C3E2-4D0E-655934ECAE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35" creationId="{22135B75-2477-6845-367C-E25A22E6332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38" creationId="{D68CD820-2B25-BE57-20E9-DDA57DA5F6A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40" creationId="{F6515721-9659-B1F3-3703-1D700A17DCA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41" creationId="{F0D9E81F-974E-018B-F4BB-AC437C8A743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42" creationId="{76CB2805-6EDC-B813-4626-7F97CDB0F7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43" creationId="{F6C5331C-09B1-94B1-C09B-F10FBDC315F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45" creationId="{E723A33B-E9DC-7E25-4D53-D569977DFF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46" creationId="{E40C0559-7191-3451-7793-A6B8B086C1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48" creationId="{0C1F6A43-E502-DE98-A72A-305493E2D17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51" creationId="{633686BE-713E-C493-36DB-C6A00B496E2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52" creationId="{9C4893E2-4CD1-5C4C-A6A8-A91B99774F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54" creationId="{BB996814-E19A-F07C-4650-CBE9AE49A2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55" creationId="{02F55F6F-509B-D074-1753-AC56E2296BA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57" creationId="{AFA59A54-2A72-7A1A-6CFF-1B01290A138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58" creationId="{67B9D440-0B54-A5C1-73CD-FD7662DA58A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59" creationId="{355562F7-0177-38A7-83E4-8C365DCBBA3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60" creationId="{32029017-7749-31C2-EB30-28F9A705AA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61" creationId="{9861A479-D567-9292-AC3B-D7E490B881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63" creationId="{EE4F6C91-E415-9E85-B0E4-D0ED39CDAA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66" creationId="{934C0ADE-6073-34CB-14A1-CDF99427B46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68" creationId="{C813CBC4-3571-D1A8-3849-D7A6EC1FDDE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69" creationId="{954D7791-14F0-1F27-37FE-2C408D0607C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70" creationId="{C3D13D10-315D-EFCD-3CF7-81EF08069B8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71" creationId="{A03DEEA5-C278-0B10-7FBB-AB058BB7E81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72" creationId="{54A96E73-DD0E-49B2-FCCF-DCB3A3CE60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73" creationId="{6FFE28D9-9715-DA89-98E1-86B997D94A8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74" creationId="{E5E84930-F6B8-4954-4F55-E86BFD64B72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75" creationId="{6DE996F9-D807-304C-FB19-473B1CF07B9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76" creationId="{2341FDE9-2113-4A7A-F4DD-238A8BB34F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77" creationId="{476BB0F5-CCAA-ABBC-6699-B47B3E2A20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78" creationId="{70EECBA2-D3C2-A39F-97B7-0973A6D7641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79" creationId="{C6D01D3B-8E2D-5B1B-1B94-81EBFA1F806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81" creationId="{C429EB6B-A3AD-620A-D08A-8EBF0342D1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84" creationId="{482C2642-7240-7027-C890-8E7007C8CD7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86" creationId="{1ED12547-9CA2-B24F-5E68-B05BCDD680B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87" creationId="{A3E19BE8-7962-CFED-6518-54F2C671F6F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88" creationId="{4CC38233-9D3A-7860-BCAC-93910ADF396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89" creationId="{65E15FE6-0828-3426-894D-E4FCE7C8A21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90" creationId="{5F455136-6D63-2053-DC5E-3BAA047B803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91" creationId="{8F38CAE6-66A4-74CF-2C36-D8ABC758D29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92" creationId="{873E58A1-2634-3AC1-632C-C99EBE4387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93" creationId="{C96AEF62-832B-2F9B-10D9-12879BAEEA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95" creationId="{C880BDAB-8666-E662-F792-38DB55E6DA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898" creationId="{05DFB640-9DBA-895A-4A3F-E88CBA07D04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00" creationId="{6D051D30-1899-4079-CD27-DDD4E6ADD7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01" creationId="{EC7D180D-79AB-5F84-F12F-680F6EA810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02" creationId="{E0F4641D-CE29-AE89-455A-577E27E4267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03" creationId="{8F5D4AC5-EC09-5C21-960B-9B37D6278F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04" creationId="{CD6CD183-3AC5-4645-21D2-7EFD203DC67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05" creationId="{36F891FD-723A-E648-04EC-3F8C7E75FF5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07" creationId="{F9584691-8D64-102F-5185-A36DCEEEAD1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10" creationId="{5D234CD7-3E34-606F-B298-B32E53F518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12" creationId="{7009254B-BC54-4144-6D82-EFF7B4D2BF0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13" creationId="{33539CB3-034E-EC12-999B-D205F2EA9D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14" creationId="{5496F5BB-19C7-9398-32A1-C414866B026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15" creationId="{8C970F22-6B86-162B-FE0C-477D77A272A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16" creationId="{A8B5AD80-F3D2-16E3-3534-11FF1B6FAB1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17" creationId="{18EC4111-CB2C-E854-140E-C984E96AD11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19" creationId="{60DEB75E-D97F-D97D-2D15-E58199685E6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20" creationId="{6524AA88-F3AB-4C06-BC7A-2B26ED54E01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22" creationId="{936A9D18-B7AD-0397-D117-A9D35DF5C4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25" creationId="{95F9CD06-98AD-95A1-D0BE-4355B6413D98}"/>
          </ac:spMkLst>
        </pc:spChg>
        <pc:spChg chg="mod">
          <ac:chgData name="Oliver Geisel" userId="fca0ce45c265b2ff" providerId="LiveId" clId="{0EA6B175-555E-48FB-8184-89B9DAAAAF4B}" dt="2022-05-31T11:46:18.836" v="1748" actId="1076"/>
          <ac:spMkLst>
            <pc:docMk/>
            <pc:sldMk cId="2661852002" sldId="351"/>
            <ac:spMk id="926" creationId="{66F9A613-138E-30B2-F8EF-955F63BF8E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28" creationId="{63C529CC-DDAD-472C-57D8-BDBECA3E772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29" creationId="{7B1C664C-1EE7-3AB5-900F-913BFBE8FD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31" creationId="{3F7381C9-EE4A-81F9-827D-9BF30D9A8B8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32" creationId="{EDDF6673-4C92-39D3-0F1A-ACEC3752A37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33" creationId="{AD676C69-F3B6-8ECE-0A10-FA3B02812A4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34" creationId="{677B3EDC-6C1A-1666-D251-988286A9BC2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36" creationId="{6B068BE9-5B07-923B-C6BE-1F0FA190CA6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39" creationId="{51E7DA4C-9E24-8B19-9280-6EFCE2FF3A4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41" creationId="{4A9010C9-0787-9C56-CB4E-A5D5DB231B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42" creationId="{75961E60-CAD0-6E18-3B8F-837E1FB1837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43" creationId="{C2A594C0-3B9A-7DE0-ED39-B06C582621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44" creationId="{F6F99891-0E9F-A264-60A4-F14C1048CB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45" creationId="{5EA16047-0B98-2B8B-1353-D128212FAF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46" creationId="{FAB04387-4713-DC94-665C-9D6351F8E4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47" creationId="{A3EBCD3C-FCBE-64C2-F2D1-A6D8B72CD11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49" creationId="{62FA62E2-DA99-32B2-861F-69A1CB36AF2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50" creationId="{3BD6902A-7B14-DAD5-270F-F8F17BC7BE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52" creationId="{DC9BC1BB-2503-12DA-FF00-B9D43CEA543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56" creationId="{7F730889-8FBD-F4C3-46F3-7D3A6FA5738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57" creationId="{F79AD1DE-866B-326A-D34B-A64F419003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58" creationId="{47DD291B-EE90-130A-184C-B1F29281440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59" creationId="{1BB2AE4D-CD42-FAAF-7402-F5104CC69CA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61" creationId="{5588DD67-267D-85C3-9A90-E6389CBFDF3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64" creationId="{D5C61856-794C-FA28-8810-2042A710021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65" creationId="{6005B11A-2BF0-0D8F-2394-4077936B0C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66" creationId="{FA4852F3-5A16-833D-B150-C90561175C9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67" creationId="{21E95963-8D1C-7D54-63E1-8E4D6DA8CF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69" creationId="{D9675C23-54D6-07A5-BA68-3A78263D15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72" creationId="{9E58324F-72EA-077A-FBEC-BC0001B4987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73" creationId="{D617E294-F19A-66D9-E449-9C2D61A961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74" creationId="{06D52946-C00F-F9E7-89C8-7BB4C47F44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75" creationId="{FD669482-C3F5-6E15-52FF-1E7AE54B8D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77" creationId="{CC6B9C1A-35A3-4A94-FB20-F1F61943A1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80" creationId="{ED3D44CE-BCD3-F5D3-CD52-C953C7A4941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81" creationId="{25EF270F-0F07-5CE5-3C9A-D3C5274379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82" creationId="{CF2942D1-D88E-76D8-4815-236A7EB926D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83" creationId="{08C76CE7-D080-9683-91BE-87597D3C0C4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84" creationId="{1469EAC3-1B49-1C5B-1EC3-79EBE085A5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86" creationId="{7B4769D2-E7A2-B3EC-D3A6-79441810B3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87" creationId="{81C42262-D0CB-D5AF-C82E-F500B6EA874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88" creationId="{C61CC0DE-B92C-AF02-5C73-6B345FEA30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89" creationId="{FF4489FD-3D19-DDC7-57ED-C21D2CE2679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91" creationId="{8CA1C740-A9E3-9EFA-8978-A11F09E34F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94" creationId="{943EF81D-C14D-9AEF-80A7-1EFB72DAF94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96" creationId="{80BF7341-0404-8B8B-02BB-D4987304DB5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97" creationId="{1359D9C4-C6C7-B8C0-0148-61F22495DF6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98" creationId="{913343F8-F584-CDD6-DA56-7224C3441F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999" creationId="{25677CEC-024F-12AA-CBCF-3716EAED6B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00" creationId="{6BA27D37-E14C-E2D0-4B79-7524E3384BD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02" creationId="{176E8137-60EB-37D8-FE10-E422B69486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05" creationId="{35462FBA-F47E-E424-B5CA-1275B57BEA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07" creationId="{32D464E7-774D-5305-9D7F-3F9C24C38C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08" creationId="{2E613719-B7F3-1CF6-ECE2-0169186DD1C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09" creationId="{540F292E-3925-C36F-5D44-AF7A39D5EA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10" creationId="{B530AEDA-8AED-7F46-8617-698C35A7D9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11" creationId="{DDB36C79-2F9C-11D4-75E2-0AD9394B89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13" creationId="{71A298FB-736C-62E2-C51D-537B348F7EE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16" creationId="{F765A5CF-BB7E-E77F-C0B4-4A41D2A058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18" creationId="{93903B58-A010-3A56-850C-87D8B6133A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19" creationId="{86346159-455B-BFBA-572D-1D0AEA1636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20" creationId="{B3354B90-4632-B115-39AA-1D07F893896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21" creationId="{B4C6364F-DB3D-4086-9915-2A97991E209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22" creationId="{E5F29C40-B5C0-66C1-0BD6-46F7FCC31B2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24" creationId="{6F98E708-B188-9164-D293-74141412424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27" creationId="{2475C569-9620-87ED-4EA0-281B742A755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29" creationId="{5C6ADAFD-3A02-EE5D-3BD0-1AC55E7F475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30" creationId="{82834DE7-9A6F-9A88-9240-B1158C54C94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31" creationId="{8CB21B18-BC89-6960-57AD-36A477FCD7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32" creationId="{DE0CB938-4353-F2FA-CEA0-F99A691412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33" creationId="{DF7E9EE4-6E52-5A47-837D-1421E0A1277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35" creationId="{47C47333-AA34-E1F1-7CB4-07CCFA0B962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38" creationId="{F55C5007-6671-5125-B5A6-DF969CF6F1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40" creationId="{349BD810-AACF-EC0B-EC80-810E7343F8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41" creationId="{DC1F5D86-F54A-384C-DAFA-E0568A2E92E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42" creationId="{9CBC7B79-6DE4-601E-4491-DCC18B7347B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43" creationId="{ED428D6A-8E7B-0432-8DAF-C776F8170DF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45" creationId="{D5AF4C69-A599-8FD9-666A-9536CCC237A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46" creationId="{353D8CF4-A989-2E22-F913-227BFF410B4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48" creationId="{3D5D5D66-4AD3-489A-6F6E-82447916995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51" creationId="{1DFD0436-CCEF-FBF4-64D5-107A03748DC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53" creationId="{3C30C3B8-DBB8-D6C3-317A-EEAEBD8644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54" creationId="{791CC433-9B5D-B1D8-2EE2-27373984D3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55" creationId="{1928DBD5-A400-2C60-4E45-04653E9F78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56" creationId="{57CDF464-44BA-0F70-CDEE-7F3D12864D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57" creationId="{6C49F90D-4368-D3A6-9772-232FEDB3AE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58" creationId="{0AAF066A-BCEF-9C98-73C6-3CEBD88240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60" creationId="{B73C8BC4-1C2C-2C50-C595-96DEC4E4E8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61" creationId="{B512BE39-28EF-DA54-71F2-8B606C26863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62" creationId="{328B54EE-5DE9-877B-F399-C9E5BB2C072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63" creationId="{3E932C84-4519-A02F-BDFE-194BAD02A1B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65" creationId="{5111D06C-FD37-BA91-FDF8-A70DAFCD3AF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68" creationId="{7EDAD7B8-F7CB-AC7A-84D6-C3FA6DDB534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70" creationId="{14A47573-CBFC-0124-5FA2-5EFAFA2CD4A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71" creationId="{799601D9-ACBC-1BE2-AB61-D1F0E8EB69C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72" creationId="{37C1D9BD-81A5-D508-F577-BCE86087A7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74" creationId="{33830ED4-3F71-66E7-3D1E-861FCADBE1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75" creationId="{0A910CDD-B696-2385-4338-83B54C23AE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77" creationId="{8D385818-80E7-2BA9-0653-14E28EA2370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80" creationId="{FA591054-83AD-6442-6BD4-C2D131863AA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81" creationId="{1C0814B6-B133-A130-FEAF-06FC896B91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83" creationId="{1A3E4293-DC7C-6B39-D0CA-DCE615C124B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84" creationId="{F64E0EBF-9849-AC7F-45D9-75F529BA4D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86" creationId="{D5ED99F5-B4BB-6450-B06E-644BDBF7235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87" creationId="{67090CF9-A54F-D609-9B27-56B9B9D5029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88" creationId="{76873518-382C-D520-4A37-22AB5DC4B1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89" creationId="{07ED4DDB-B72B-6DDE-53FE-E1E7FDF081C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91" creationId="{1EAD185F-3FCB-FB88-E17B-81FFEC1EAB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94" creationId="{3545A88F-8ADA-7A5A-2A17-29319043E8A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96" creationId="{5B55D241-FE27-806A-0922-D16CD3D487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97" creationId="{344A3DA5-A600-B27E-DEF7-0852F9F8C3F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98" creationId="{372CF839-57FA-1A57-DBFB-B2BC52FDFC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099" creationId="{6FA191AF-2528-9545-AC9E-8E791F059C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00" creationId="{71D383D0-B9E1-7C57-AE5F-7C766A7B009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01" creationId="{AAB2A393-C4D7-2958-5CE9-B1A9869810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02" creationId="{86994289-A89C-2B8B-D36F-D9FA044B190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04" creationId="{34793F80-47A6-CB54-D191-0A26CAB52B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05" creationId="{A966235C-AC92-5DB7-97B7-527932C6420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06" creationId="{13130A7F-45BF-CF28-9E48-288D4675BC9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07" creationId="{F4F820A6-EEA7-963A-D999-C041CF46DCE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09" creationId="{55FAC9F5-D539-695B-66D9-8139AED283D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13" creationId="{0EA185F1-D00D-153F-6C09-3DD194A29BF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14" creationId="{8958A0B9-C5AA-7C14-6439-50FFE42C3E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15" creationId="{C4980679-34CA-7A23-BA93-B173688C48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17" creationId="{A632D72D-BBEA-6DB2-7AB3-C9C5C8CC39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18" creationId="{B3C7DD48-1674-A3D3-963C-40699441E8B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19" creationId="{0C51F61F-2CA1-CB17-64DF-5CA695B436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20" creationId="{FC9A7EF7-50F3-1098-2302-AFC511BBF67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22" creationId="{D1DC75C4-B35D-8462-AE45-BF216B07210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26" creationId="{53C2CB3C-F8E5-B78F-5BAB-63F8320ABE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27" creationId="{F0CCF249-1D13-6EE3-5C9D-DB23AF5F836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28" creationId="{D3DBE741-3016-DEC1-9870-154B9D648D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29" creationId="{E2242FB6-8BB7-8143-AAA0-C3BD6FCF51C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31" creationId="{65742159-2DB0-7CE6-8B74-E63743235AF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35" creationId="{FBE7B485-E959-9416-EE90-5E87F855410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36" creationId="{8C485095-29AD-7E48-7DD1-F3216F69A5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37" creationId="{B246C321-4F97-0A90-DE26-6047E2C83CE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38" creationId="{3DFA3D1A-4CBD-DBFE-B94E-74627495178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39" creationId="{0400C2E9-B840-F2B0-990E-447EC3CC8A7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40" creationId="{CE5D98CC-E7E9-062F-42AC-926D1BFE6C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42" creationId="{9A7919CF-A4B3-3F5E-1812-35639A5378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45" creationId="{61C8C983-C82A-4FD9-ABE7-ACF1247300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47" creationId="{4D6358DA-5B1B-37FB-1372-3A12E753D5E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48" creationId="{A761F52C-8A0D-19D0-87E5-A0F05E5CF8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49" creationId="{8E244643-BF63-FF3B-7285-4EF7160D06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50" creationId="{7E1D8BB9-85F9-B9CA-9944-F8F4CA1C32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51" creationId="{E5BBBA0D-F152-36BE-8504-FEBA4A04F00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52" creationId="{824E8FC1-92C2-4034-90DA-F5AED86B6FB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54" creationId="{A76D98D3-3E0A-F1AE-9F89-681C877A3E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57" creationId="{0F8EC285-00D8-E143-D065-F797D1851FB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59" creationId="{84A5E3DE-2AAC-8F00-67B3-9A4D5647D45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60" creationId="{07F33CA8-911C-761A-EBCF-745612E7AD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61" creationId="{2A957F9D-B574-BC66-77DC-68CD8544A95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62" creationId="{821F16AE-431A-587C-C2E1-8490F6F694B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63" creationId="{F3AEB669-E7CF-5B6A-2E1C-6E2EBD8CD7D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65" creationId="{9C3675AA-040F-A653-5306-C8817B33E30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68" creationId="{3545F7AD-507E-6216-AA89-3C9A1D07CF1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70" creationId="{34D6455B-298D-7572-9AC0-65E52A773C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71" creationId="{B8E0404F-ACEA-E861-F09B-58A05864660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72" creationId="{292007DF-BD77-BA4E-4D6C-BEE1C691523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73" creationId="{0E74F7C5-A674-ED11-0174-B2CBC20C2F5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74" creationId="{E0966580-52D5-7542-E0DE-B47D13BCFF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75" creationId="{22071E6F-9A9E-D7CE-36EE-7DD127436F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77" creationId="{17C18F1A-41FA-748E-93C2-48391DF4BB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80" creationId="{18D1A94B-DC16-CA08-EBC0-8B0464C1CF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82" creationId="{C229E54B-84E3-2383-5672-242188950B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83" creationId="{8C4FC329-13B0-5052-F905-567A650B55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84" creationId="{AD44779B-F121-E838-0813-BFC17F5288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85" creationId="{F50A0904-74CD-4723-0890-B70506561E0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86" creationId="{BE559FA9-7AFC-2967-BB19-8E67CC999F6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87" creationId="{65468485-CD83-4540-1B09-57B679A172F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89" creationId="{7D42E491-F63A-BF48-F812-CC2C5F3537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92" creationId="{4B8DAC1D-F63B-72EE-5BE0-12727DF8FF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94" creationId="{85D8FE35-9949-90AB-5C36-B1D0C646F8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95" creationId="{FC165A9D-EBBC-9D00-FE79-4823388A92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96" creationId="{8F0ACF16-9696-2B35-C878-E235B4E50B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97" creationId="{1EDE2223-7F7F-F69E-271F-DDE84E9B8A3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199" creationId="{EDF7B6A3-EEFF-F369-2435-ED265D30E5C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00" creationId="{191C9644-B305-483F-0471-2D30DB5B38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02" creationId="{10F54BBA-2141-C4BC-8477-3989B64A4E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05" creationId="{562EAA8C-9CEB-B795-BDEE-84568737D7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07" creationId="{B28B3AAD-3AAC-1D08-D5E3-3B23E38C08E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08" creationId="{0D38C2AF-21BA-108D-0BAD-1BD2D03B68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09" creationId="{E87F62B4-2153-31DA-0B43-43672042A36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11" creationId="{D8ADDA13-501A-616B-73B5-974C115A838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12" creationId="{20643F36-C584-9663-E8C8-05386423B71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14" creationId="{2E8B4E16-C622-E663-550A-0252B776C44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17" creationId="{C8129C96-B149-A21E-A259-1DE1A79E4F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18" creationId="{B0E3B19A-45CF-09C0-F931-39CFA03B5A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20" creationId="{0AB97D98-D70A-74C2-2C63-21BA724F34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21" creationId="{C433AB65-8035-5E53-EAEE-FDFC55EA21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23" creationId="{45000FBB-BC14-7C27-7B7C-6117FA5C4D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24" creationId="{2036B9A2-2DED-B682-B2D6-833418D172C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25" creationId="{868BDAF6-5A63-F623-0E72-E9E7EC6AC7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26" creationId="{C7671776-18FA-0370-DFED-F7685CE2965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27" creationId="{BDEBEE63-B7DD-1D16-543A-A7A33AC8AE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29" creationId="{DAA4054D-0496-4420-1F15-5387FCDD8C7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32" creationId="{107D9B97-BA16-A5A2-D69C-FA6A668C525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34" creationId="{682ADB53-04F8-86B1-753C-79C1F80861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35" creationId="{DE630C75-C1EE-E6AD-B225-DA32F0A1C24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36" creationId="{FDC533D6-531D-41A9-899E-0E7F2B7CB4B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37" creationId="{540DAF06-8B34-391D-1A4D-4B35727CA9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38" creationId="{70B63326-6E48-11F5-6D65-3CBEAD94D5B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39" creationId="{6F17604C-CC84-C58C-343C-769D2256BF7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40" creationId="{2C98948F-FEB5-2502-7327-2EFCFDFDAD5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41" creationId="{0F5C08ED-3BC4-4ECC-A39C-EA2CC1EAF4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42" creationId="{7CA9211B-E764-0048-4A96-20C26FC065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43" creationId="{8EF10695-493D-065A-9465-C24EBC540DE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44" creationId="{0927E4EE-B0E9-7ED4-02D1-2755463DCD1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45" creationId="{F81C9F0E-FED9-67B5-9B16-1564DB86C4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47" creationId="{99D9DEF7-7A91-6E16-3F3C-B6FFC9241CA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51" creationId="{158C63C0-3BAD-F1FB-02C5-FB8175F835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52" creationId="{1308B7F4-EE08-BE4E-EB12-934610BCEC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53" creationId="{A51A5803-74DD-37D9-CFCE-052B18EDF7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54" creationId="{2CD87DA2-830B-F21A-68B9-1D45BD4E2DD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56" creationId="{BD4031E6-CDEA-A159-6F6C-EB7CF2D8C33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59" creationId="{9B202728-E8B0-00A0-5603-0F24DA13ED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60" creationId="{E45E6CB4-B847-C969-4091-42B28B3BF6F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61" creationId="{105214CE-9C53-FB2C-FC13-9B30CB24B78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62" creationId="{F295C123-81F4-221A-95C1-B19AF5CF6F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64" creationId="{6A413F64-2953-7868-DAB8-2175AB570B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67" creationId="{B1CF2936-F342-7B9F-7A03-0B8ADE5F9AF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68" creationId="{EC13B60D-7CB0-BA0A-538F-73AD46F5AA7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69" creationId="{59192236-72BF-2562-F430-02DD772937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70" creationId="{69E0FB75-D3CE-EF5D-2BD6-FE73BD014F7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71" creationId="{D84458B3-5E03-9CBF-4730-D67A4224414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72" creationId="{90542B60-3F98-A2A2-84F0-E130D72A3FF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74" creationId="{AE3B2CDD-4160-C756-88C6-63623E3349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77" creationId="{770ECC79-462E-7CBA-5E6A-7E6ACD28C45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79" creationId="{99E69EBD-8066-C6A0-2205-8C1755A2E27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80" creationId="{ECBD7AB3-A3DF-2E59-370D-71938D57AE1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81" creationId="{2FEB56F2-5386-1B09-7C24-77A2A69278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82" creationId="{DE8E3F96-F806-6BBB-0A18-582AC35AB7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83" creationId="{0A13EC20-3F5F-4C3D-92D5-9AD41CB1D5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85" creationId="{A9F3AA2C-18C2-933E-C199-0AEABED94D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88" creationId="{B322C9B4-EEB5-406F-FFD0-DBE70CCAF9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90" creationId="{9458F43F-5921-78DC-361B-E420BFCC696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91" creationId="{313EB04C-1ED3-68B8-4407-9068E548B7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92" creationId="{133CEDF2-02DA-D0E4-EAED-CCD6B0C82D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93" creationId="{E0CAB14F-3B79-95C2-2728-75E148842E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94" creationId="{DCF7E8E4-4F15-2CD9-A273-A76A617944C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95" creationId="{2648F878-5E44-89B7-2AD1-0837E67A02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96" creationId="{4B03164F-B932-D037-B702-AC2E7B452F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97" creationId="{245D5FB7-39A8-F863-B3B4-D72190386E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299" creationId="{172BCA4E-9833-5610-E005-FE215207BB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02" creationId="{E11D07C0-7EA3-AB8B-CF71-3F52862D585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04" creationId="{6391FE19-CA4F-FF2D-B464-852A47FD40A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05" creationId="{68783C9B-E46A-3150-5A3A-558DB1BA740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06" creationId="{E456315F-BCF9-D8E7-DD11-5A0C72F48CE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07" creationId="{4C88386A-79FC-336D-2BB0-693871C2B14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08" creationId="{A5742DFE-B48E-3847-AECC-48E0D663C65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10" creationId="{651714CC-B459-399A-02B9-12F3B9BB6A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13" creationId="{F69A8931-4EAE-0E77-4A85-FF0B1DB965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15" creationId="{3F3A5EB3-0EE7-B393-9493-8BC376B996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16" creationId="{F965C3A2-D37C-B0F9-FBCE-7EF0ED7811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17" creationId="{BAD61738-282D-FEFA-EE3D-1C916481A5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18" creationId="{28A5FB1E-707D-B2D6-8186-14B0B26230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19" creationId="{ACE48366-DEAB-8DBB-1F40-0EDD2FB6AC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21" creationId="{FC9AD00F-23A6-BC46-8A4B-C77BFEB9BC6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24" creationId="{C2259DF3-BEB0-0FF0-907D-791FE8D573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26" creationId="{F5ABAD4D-ACB9-8E05-A984-02D1E56B77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27" creationId="{7F832100-2FE9-93DC-4EDD-002AFD6C1A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28" creationId="{BA9D2A58-E3BD-C8E1-A400-C23439E401C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29" creationId="{5363DE21-1FFD-859D-D78C-B824CBBD3FD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30" creationId="{F50889E6-4861-A1BB-097D-4520A4D2F3F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32" creationId="{1FE61EC0-D211-3641-CE1D-9632BF2E2D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35" creationId="{3FAEC8F0-39B5-475A-8605-99AB3CF9E8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37" creationId="{64F1C7B5-C833-9D04-7F23-2490483FA8E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38" creationId="{143E8177-F5D5-42C2-CD0E-EACDEFAD542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39" creationId="{FF2C0F47-F822-FC52-CE51-D296120E506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40" creationId="{E0EBC734-4028-4A86-3155-D7D5294C5C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41" creationId="{5032D8BF-71BF-4582-5E98-EB6E31DBF7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42" creationId="{18BC7E86-3A9D-BE3A-3383-767A8D5C81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43" creationId="{AE722996-98C3-55E7-8CEF-79871F2DC8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44" creationId="{360CB4A2-5629-EA5B-FA25-C0F3FE6988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46" creationId="{90AF6619-1E53-0782-C4DA-2A9562F5F8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49" creationId="{D3018AF5-F65B-B20C-B245-63C1A188E8D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51" creationId="{B3340C84-8EF7-35F7-3CF0-E6EB9751EC2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52" creationId="{884D361D-9C8E-73F7-B632-9BB9F3A15DB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53" creationId="{94BA33B2-6BE1-80E2-9A11-C26F2BE1854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54" creationId="{A5239AB5-2D51-9784-785D-89988E63344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55" creationId="{449FE58C-636F-831D-2B40-D887F58BCF6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56" creationId="{13FBBA26-9685-EA16-E0C7-92C1140F8E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58" creationId="{FFB594D9-A8C6-F55E-6CA0-476ABDA31A1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61" creationId="{4EAD70D3-C391-8232-269F-B91E6817D5D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63" creationId="{84484870-2310-4470-C927-473A8D257AB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64" creationId="{6DC375B3-387B-646D-FFA1-B2983D89025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65" creationId="{285C4400-0900-AADE-0636-DD82945B41A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67" creationId="{B024C6F9-ABB3-73EB-49D6-769E98B5925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68" creationId="{155DA079-8085-2FF9-05D5-469AA9C2ECB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70" creationId="{6366BB68-DB73-E749-D7BA-244F8DDC3BE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73" creationId="{38E7B698-6258-3B69-60E3-A37DA6A9CC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74" creationId="{5F2435C3-F738-DF30-00E4-3113338E94F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76" creationId="{8A9875DF-1F80-BBD7-4D7E-E050C5D533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77" creationId="{249C1CA2-E133-0FD0-F6DC-66298EF9B4D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79" creationId="{171FB56B-B628-08F0-E7A8-56E1B7BA352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80" creationId="{FAA829D6-3FA3-BB74-9792-8FAA275F1BB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81" creationId="{9B9FB355-0B67-3FE2-1B3D-AA0F5579FF0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82" creationId="{9B050D82-57A6-375D-720E-3B759707AE4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84" creationId="{C365F0FC-1E17-5A59-0611-86A533763AB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87" creationId="{800E6CEF-25FA-8B60-D42F-9B94B4CC874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89" creationId="{AE2FF04E-C41A-6203-3553-9A91172BA5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90" creationId="{55A7A538-2F65-F2F3-86A8-A5DE216109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91" creationId="{D43C33A0-8F6D-3814-3658-4B36123249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92" creationId="{818EE015-276E-CA8F-1D5B-43F1D32B10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93" creationId="{33413676-4745-2623-4A88-D3FA52A484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94" creationId="{435F0BDE-FF0C-BF58-128D-CC9764FADF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95" creationId="{8EB6F120-30D8-F5B3-C651-491FFE5F41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96" creationId="{5E98FF9C-12CF-1E41-8AEB-2785327FA2C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97" creationId="{E4A8FF21-CCF1-C0CD-9A29-983DDA2E14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399" creationId="{7DD905D8-C99F-1A6E-98FE-39E4FDEECAA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02" creationId="{16645FF5-8321-B32F-40AE-B1B0C745AD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04" creationId="{049A6BBD-3395-7563-5337-E5521950E8D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05" creationId="{E6967E7C-4668-01AA-BA0D-3584A15FA1F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06" creationId="{389819BE-BACE-DF68-467F-BB9676E14C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07" creationId="{6DE958C7-3814-56F4-9021-EC2E23C6586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08" creationId="{D9C86850-FCE8-462F-A6A9-965270D18E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09" creationId="{20AF9BE5-02EC-4340-5807-E31E890B9C6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10" creationId="{00D408FC-0974-BE21-241A-5D80CDD0E7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11" creationId="{426925E9-2F4A-3237-90F2-1F44AFBEBF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12" creationId="{88F67FDB-2601-17DC-A4DB-6B871F3FC5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13" creationId="{0933F51C-133D-1E7C-9EE8-6ABF528F258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15" creationId="{3FD3CA77-4A53-02DC-21D9-7C791DB8E63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19" creationId="{686BFFAF-70DA-A5B9-CCFF-78ECEC38E4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20" creationId="{36DB28FF-7776-D5E8-9989-0DC21D0658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21" creationId="{299CB240-8251-DF15-F100-C49ABF5C9C8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22" creationId="{65E2337D-8035-63D8-D756-FB434F1CB10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24" creationId="{14B1B457-37A2-4627-ACD6-01FE4F4A93B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27" creationId="{1B4D60E3-871C-C2E2-DB9B-31A4873E5A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28" creationId="{A9517001-ED79-6829-C4F9-2B39DF6BBA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29" creationId="{9ED0C7F0-C917-07CB-31D7-1F898CF3A1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30" creationId="{0CB3D6AC-7AC9-0917-1BE2-BB66161B066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32" creationId="{C7501AA0-C225-C163-9323-AF2F219B6BD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36" creationId="{F940F886-836D-D6D1-6AEB-646B88616A3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37" creationId="{E69458C5-C5AB-AAC8-4ADD-8BF578819C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38" creationId="{4ECC3610-3A28-0B3D-8F67-58F16BAC443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39" creationId="{5A2B8BCB-17BD-F2EE-AFAF-4425F133421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41" creationId="{51E0F8E0-D0FC-6339-5707-1D56D72A001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44" creationId="{1EA015A7-81B4-FDB5-8DEB-D05966C9D8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45" creationId="{DA10445A-00B2-AB4F-693A-BC3FF51BD4E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46" creationId="{B4CCAFF3-8EF6-708D-F6C2-1035B52DF6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47" creationId="{0811C5F1-8330-0954-BBF2-5B50B3E0EEC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49" creationId="{493905F1-C2F3-647A-E98E-2477D79C906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53" creationId="{45F672E2-FDEA-CDAC-7B9C-F6C331C629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54" creationId="{325F8466-3F79-B2A9-D1FD-FFC1B9FC5C5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55" creationId="{64D02211-7E12-F159-C9B6-6F84C8597D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56" creationId="{55D90203-7242-B7AA-30B0-84D85BAC811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58" creationId="{D7609A7D-836E-E28A-715A-E1AFE9825B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61" creationId="{9C7B16F6-6F40-4990-2327-CFCEF58196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62" creationId="{9128B506-9DD7-8EAF-5279-E667F02500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63" creationId="{8D5C3B4D-EB88-E83B-250A-B967E4CEBD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64" creationId="{20BA9A03-5ED6-6C4A-AC9D-124200CDFC1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66" creationId="{BA798EEC-1E60-13C1-1F96-F3019AE4D4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69" creationId="{21D708E8-A7D8-7F33-6732-E2091CF185C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70" creationId="{E5838310-F17E-E5B5-1977-A3F98F5C543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71" creationId="{7D4DD6B4-6B75-AC9E-D726-74A51315EE0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72" creationId="{5CF54FDD-9367-2EC6-BFF0-2A3EBD0A74D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74" creationId="{EA5CA14B-C724-07C0-3A18-92B742E1A9F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77" creationId="{F1C6A04F-A150-7560-F44E-E52D7DB9AAD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78" creationId="{2C78E7BC-4868-3228-5E84-F431413250B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79" creationId="{A9145F69-45F3-4316-3351-36852358B4B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80" creationId="{D1554758-AE56-B693-8861-FEE11946162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81" creationId="{1A9D3D7B-BF6B-2E3A-CF62-0E5B168609C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82" creationId="{93726983-E9B9-95C7-D3F1-0DA7740973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84" creationId="{FDC0613D-6CEB-D9F0-6E76-B9A9515519E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87" creationId="{01E3DC91-4289-20D8-A6EA-44CCD4678C7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89" creationId="{236A090E-B6FC-100F-A20D-213449FB1D6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90" creationId="{CB54E52C-4FAD-D097-5411-31298CA7030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91" creationId="{265F2C52-9203-AD99-1F7A-79448026019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92" creationId="{1C40E144-52F7-F6E9-15E6-4DF3AC39E24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93" creationId="{3CBF532D-4944-F82D-0AA3-3CBD6ED199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95" creationId="{B1CE2DB0-DCD6-4804-12BF-F38017B1A0A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498" creationId="{97BBF2FA-682C-0720-4DAF-967CB1BAEDA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00" creationId="{5AD52171-B226-036A-92D1-AA763C93947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01" creationId="{79726132-D7F9-EA3E-7B9F-AC49E464EDE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02" creationId="{DDD3316E-F03B-7BED-BE6B-F1A8399BCCA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03" creationId="{67A800F5-3F86-7FCD-4CD6-6A1921A7641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04" creationId="{2DAA3973-9A3B-036A-B277-79FAE74BC6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06" creationId="{0DBA41D3-303B-02EF-5AB1-D360A1D43A6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09" creationId="{F4484228-88BA-F27A-173C-1FE1D0254C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11" creationId="{63766670-9E1B-42C7-516F-B597A37E361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12" creationId="{C0CC4B58-C65A-FB94-1D59-A8F7A744D5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13" creationId="{5BA0275C-B8F7-BE88-ACE8-DA83D9D4E95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14" creationId="{AADC0C8F-4539-CFD9-05AB-022DB31C68A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15" creationId="{DCA0A052-DB23-2317-2654-B2FFCCD644B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17" creationId="{FB29363F-BE50-0315-9103-63D35097B91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20" creationId="{4217102E-5B15-166E-8D57-B9A8B49739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22" creationId="{8F5476A8-A472-FE9A-7417-87744766A6B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23" creationId="{919A420D-B95C-4ABC-7ACB-BDB12E41BD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24" creationId="{86D0E5D4-028C-ACE3-91B0-3673E07564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25" creationId="{FECBE620-0AC5-CAA3-396C-7B5B79B27B5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26" creationId="{3ADB5328-A388-EDEB-4F94-DA09C946067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28" creationId="{354993B1-E369-E67D-FDB5-2C7D60D2D6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31" creationId="{5C06F11B-F519-FFE5-6BA6-1752318225A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33" creationId="{50B9F2F3-3357-23D5-85B4-10922787D38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34" creationId="{827D8F4F-45D8-F4A1-1AC5-F3CD1DAC02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35" creationId="{671065D5-1773-6B46-4386-1C684C24F1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36" creationId="{4DCAE56D-AC3C-C0D2-D74C-D1DDC2FE2BE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37" creationId="{8A5CB7DA-78D9-9CE4-CA50-E5581F3A79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39" creationId="{98B52D9E-1163-7CA3-CF52-65A5ED8CC95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42" creationId="{A07D5579-84BF-70EF-31D8-B2EF3EB062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44" creationId="{D670B229-0D89-74E1-7C57-6383C37D47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45" creationId="{413203E7-ED3F-9560-D15F-4B1326972E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46" creationId="{ABE37C98-18B5-A7F9-6505-1602822F47F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47" creationId="{6BB3A130-5E20-F02E-4742-829D83C95AB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48" creationId="{2FA10B7E-6275-325A-FBA6-2BAA5C41DE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50" creationId="{484C3E0E-582B-EF74-F179-E878F38C72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53" creationId="{009FBC74-21B7-8D3D-FA9D-B7829266018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55" creationId="{E1CC7641-1132-A1D4-1361-2020D015C1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56" creationId="{AFE6C6CD-EBC5-4EA8-BFE0-33B2D042B85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57" creationId="{BB5E2A61-2964-B805-06F1-E16DC8AEA53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58" creationId="{1547A7F9-3ADE-9FB3-3083-9B5E402BF81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59" creationId="{2D4EDF86-3826-3D99-28D6-10F926C021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60" creationId="{56EBBC2D-B384-58E3-F867-F9644DD8799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62" creationId="{AD6C2890-923A-A4D2-8691-A107AFCF1C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65" creationId="{B70BE4D2-D8BA-3C58-0563-1AFF6B4CB5B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67" creationId="{F88D5573-55D5-4763-DE41-B31E0E579F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68" creationId="{272BC506-C686-C484-99CC-28D7E52138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69" creationId="{5E13E237-10B2-4049-9BA3-1764C197792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70" creationId="{D1C50F91-3088-99C9-F6E7-F53D86F5BB7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71" creationId="{2CBAE020-7782-1FF0-D00D-41C2A4ED06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73" creationId="{9DFE50A9-278F-D016-9380-F093C04D2BF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76" creationId="{9B80AC71-E745-B802-6492-C246D58DB9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78" creationId="{F8ADDE45-3426-8950-0CBF-7A156219FB0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79" creationId="{342E0DA4-8258-1C6F-759B-10D0A44418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80" creationId="{5964C1F3-9892-ECAB-BE88-FB732E6CE06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81" creationId="{8B47FDF4-F0E2-AA8C-DCF6-6EEE446B3C9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82" creationId="{075ED86F-2010-AF25-009F-52CA83CC1E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84" creationId="{43CF6409-0E36-A5FF-F8D8-D8C763C5DD1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87" creationId="{FE75F6AE-E44A-2FC5-AE8A-080DBDA9A4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89" creationId="{0535ECAA-5A0E-0CB8-9BA8-3417F3B920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90" creationId="{20144097-9B09-6C06-290A-D6C3C9751E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91" creationId="{3DBBB7A2-D945-18DD-F592-934E52BA5BA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92" creationId="{DEA7D992-892B-CD01-AF40-E2436924539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93" creationId="{F9F31323-A298-B32E-1D3B-B375963639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95" creationId="{BBC03E6C-626F-4D05-26D8-700EEADAA0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598" creationId="{034013ED-0B98-FEDD-DF6F-97891E77456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00" creationId="{A9F4F7BC-6E6F-61B3-0446-A8678AF182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01" creationId="{0C58E5CF-B013-5ACD-F50A-A08872DE698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02" creationId="{659B4B83-871B-F378-0AF5-BC0F2B9B34F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03" creationId="{B5AD6E66-8E71-98F5-D134-6AFEBF16E49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04" creationId="{B7F89FDC-7CF6-3133-911E-54203F0109B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06" creationId="{B7CC09EB-9CC2-523C-1199-9F5CD3F2ACE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09" creationId="{EFFAEC5A-D80B-4186-DE8F-4F153194D6B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11" creationId="{57FEEE99-037A-0699-A695-917BE414A13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12" creationId="{A92B5146-B37E-B7D5-528D-F6AF0749125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13" creationId="{9EEC92DD-FD4A-4597-DBA1-3024EEB3AD4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14" creationId="{CFC29725-E32D-6BB3-9B26-76D3D3D319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15" creationId="{0E195831-18E4-D9BC-C312-F54CF665478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17" creationId="{A5D087B2-C0E1-E081-0BD6-124BAB1441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20" creationId="{2977C830-A3C6-2A2A-79EB-61E50101D7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22" creationId="{9A82877F-28F6-5E1C-6BCC-04C1B5EA13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23" creationId="{DDE23EDA-7B4C-C871-E413-A1A1D79488A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24" creationId="{BA974829-85DF-EDDE-93A8-0CC3D9A5136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25" creationId="{969AB0CE-87A7-EC16-B317-9D40912270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26" creationId="{66066EF0-6569-5F7F-2134-452FB302C9E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27" creationId="{761FE214-B1C6-F6CE-6B41-C451AFA9126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29" creationId="{A9088733-D530-982F-EF12-F5D0AA1F7AD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32" creationId="{02AA6CB5-ACD1-B6C3-360A-20628CA2962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34" creationId="{CB3A1DF1-8F70-F5AF-58AB-DDFDC390B2E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35" creationId="{F206757C-7133-976E-DAC9-F4983ADDB4A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36" creationId="{06148A7B-DD0D-7E51-40CE-896BFD80B2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37" creationId="{89570991-1587-51A1-F1AE-E043DAC679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38" creationId="{D722EC63-BAE3-D460-B486-C0431DAE5C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40" creationId="{0BDEF861-FF24-7BDE-30EE-877E1041A55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43" creationId="{D31FB201-D97D-F324-969A-9E223467F75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45" creationId="{493B166D-052C-1451-F391-FF9A81E763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46" creationId="{24535E9A-3EBA-945F-70D3-B59FA1F09D3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47" creationId="{79911EDA-EFC3-21E2-FDC6-1A186AD187C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48" creationId="{C5EFCB2B-D48C-68D5-6543-3FFBF49FD41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49" creationId="{8E945407-4BF4-07F4-BD32-70479798682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51" creationId="{C582DD0F-8C79-FBAE-5D43-E229E738F8D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54" creationId="{6088AAD1-A6D1-4882-40EE-2950F35CF24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56" creationId="{DD1C18A3-024B-B642-8E62-C5F955759BF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57" creationId="{F80364B7-34CD-592B-26F8-9EE94E73FDA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58" creationId="{DF29B575-773C-6F98-1EF1-634E1A443B5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59" creationId="{1603089C-63AB-0CAC-65BC-CC0054EC8C7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60" creationId="{952B1F44-9814-893F-CBE9-22FA566B59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62" creationId="{57526915-7177-22AE-9C79-CB91FC179A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65" creationId="{F2A90D71-B5BA-A657-4C7A-01E80A5BD1E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67" creationId="{ECECAEC6-7BD1-F35A-B5F1-F87A94E7B4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68" creationId="{D9BC399E-6398-847B-85AD-E6E6B09A7DC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69" creationId="{2097AFB0-62B6-CCF9-D010-E7D2854C02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70" creationId="{52AB0755-0562-32CB-1C71-886632972F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71" creationId="{08B314B9-AD87-1CE3-366D-30F284AD8B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73" creationId="{205384F0-9F2E-505F-A8FE-07FB92713B7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76" creationId="{0D5F0E12-E879-B768-C295-9B54B6532C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78" creationId="{D11A8B94-2576-C9CE-09B3-5A28E00ADD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79" creationId="{A2562919-992D-ABAD-7E02-4BA6778B6E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80" creationId="{8ED780EB-981E-7BD1-B414-83F6E859B71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81" creationId="{6FCBC605-2370-6DD2-86DC-BC1B26E846C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82" creationId="{27F0276C-42B9-7043-9556-19A70A137AB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83" creationId="{D3BE9C2B-2CAC-AFF0-0A23-2B4F8758958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85" creationId="{48457163-91D7-536B-9BBB-2FC997A0925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88" creationId="{A5F140B9-169B-FE23-E704-AB80A8C255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90" creationId="{8090A2E5-501F-F7CE-240D-F205B9C8108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91" creationId="{FD788EA1-5362-416E-4F39-EF4B16B8B86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92" creationId="{5561E7F1-471B-5C92-8EF1-260ACC7948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94" creationId="{E9AAD0DB-955A-9780-270C-BAE0BECA11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95" creationId="{EB6F442B-8145-66DC-30E8-27A60E2C2F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697" creationId="{21EE6A17-C2D8-43E5-768D-1C9EDD072A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00" creationId="{400EA05B-F6EE-BBDF-8655-D4CE4A72D4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01" creationId="{F8FFFBBA-88E4-842E-06F7-27155191FEC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03" creationId="{84506961-34B5-190B-819D-4C76D91705A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04" creationId="{1E932DA0-0186-A848-8DD2-BBBA06499F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06" creationId="{50452209-D634-30EA-865E-72C83C0212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07" creationId="{360BC676-8120-99E6-2370-C845326E881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08" creationId="{E94E4E3D-4152-C24C-F6A3-40700EF1446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09" creationId="{362DD4C2-D62E-E8BD-917E-266A19B63C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11" creationId="{13FC27B0-2EB0-B86A-E98C-2C8646B427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14" creationId="{04339CF8-9126-57FC-440D-322CE56E11A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16" creationId="{C9A646EC-C358-C093-8A59-3F816A9FE5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17" creationId="{E23339B9-0650-3DD6-FF60-0BBC3DFE602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18" creationId="{C103A997-70A3-F072-090A-D71ACCE6B92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19" creationId="{142315B7-3AE4-C2D5-CC7F-E414A6D797F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20" creationId="{ACE4B7CC-1B98-080C-FB49-362153EA06D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21" creationId="{A2E122EE-5447-C388-08AD-7775FBEA83A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22" creationId="{1D9F0B39-EBAF-0E83-CBD7-BA09665F30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23" creationId="{1740D972-4ACF-F60C-1949-8163B78A45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24" creationId="{C357EFEB-DBDA-DB9A-4DEC-2802F6F871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25" creationId="{BB753510-D4DE-0286-4DB8-669B96F051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26" creationId="{A248D1E9-6979-DDB7-F258-628B195EB1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27" creationId="{17CC0B30-7FDB-C869-83B3-752CB43CF8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28" creationId="{5F060C5B-B3B0-C768-9734-979FAFF5BF4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30" creationId="{0A827593-91E8-BF34-85D7-95553037D35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34" creationId="{1E58C9FF-A67E-3EE0-4350-593745CD4D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35" creationId="{A3A83EFF-BCEE-C94F-DBE5-08B1C88C6C4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36" creationId="{4C7B4213-A1B0-E51A-A89E-94A231C1401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38" creationId="{763EB6FE-5F2C-F877-05B3-A52F782FC6B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39" creationId="{5F2008CD-D462-F885-6D18-5E12F05395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41" creationId="{BF993D2D-CFDE-D540-8FB4-31B82E2FEE5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45" creationId="{90228EA0-9570-B365-60EC-95C1ED1EB7C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46" creationId="{478DFC67-D999-C1F8-CDAB-3A3B4C577F4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47" creationId="{890ACE41-9A94-70F4-4E07-E5A469157A3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48" creationId="{98980437-A4D3-90DE-E085-D33678CC602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50" creationId="{4590F5F1-9916-5C5F-4CD0-0894B3EACF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54" creationId="{CA1612D7-045F-B686-9C01-00C07CD71C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55" creationId="{1BD87FE7-0D29-D2B7-FCC2-9D5E8B098BA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56" creationId="{08514B73-F401-02FA-F6CB-5BA079E4C8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57" creationId="{49779D65-F9E2-11B4-0D3B-86A36AA647B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58" creationId="{24625919-9677-BA3E-32F2-DAB8992404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59" creationId="{B86A49F0-C681-0B39-162B-9A0D7DFD8C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61" creationId="{500357CE-75A2-3C30-A921-28922E63AFC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64" creationId="{CDBF8F83-A625-D0C0-9551-BCA01144E39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66" creationId="{88AA041B-1909-1F19-7866-1563A88B6D8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67" creationId="{FEE51A46-6DB5-9E47-8193-DDE634AF01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68" creationId="{E8BE974C-890C-7A39-1E68-35DC38178A6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69" creationId="{DBE0ABD4-8573-BAE6-BA2F-9FF2ABAF81C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70" creationId="{8318172C-E4ED-824C-3427-47DBECF599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71" creationId="{5FCAA43E-F719-E57D-50D2-ED331ADDF3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73" creationId="{53451D6A-E05A-701C-DD10-0342AC295A7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76" creationId="{166F89CD-1A96-0C7A-DD53-03CDCAFE0E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78" creationId="{91E4DD26-2173-C4DB-D9F5-44CABCFCE2C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79" creationId="{A1BBE4E5-AECD-08E7-FACD-1D191B63D1A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80" creationId="{FA395935-814D-97E1-4728-B239B3BEA5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81" creationId="{6E4E1541-52B0-152F-54B3-7FFA41FFDD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82" creationId="{FA0D811A-9BEA-525A-D8F4-A9AE4CA79BE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83" creationId="{16E29DE1-8A50-6E04-1C88-74F31D74EC2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84" creationId="{45C69275-EBAA-7E0F-DD7F-2567DA6AC8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85" creationId="{8D14613D-9802-90E1-2E91-ECAE0C4EC1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87" creationId="{B5A1796B-681E-10A5-9E18-E102AF9A93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90" creationId="{36FBC229-CB11-0E67-0F3D-28BBEE18A3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92" creationId="{CBEB7C1E-3940-E9FB-21E1-6892C760E8D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93" creationId="{6A71DF2A-BD24-F153-EC45-15BDF276F3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94" creationId="{8777C5C1-A406-BEC6-B2BC-593D7B9911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95" creationId="{A73C3514-EBF8-A598-BF11-4F421D3651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96" creationId="{A6E20A8B-EC9F-DD5D-E8FA-A51DF075BF0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97" creationId="{EC9D51FF-72B9-BB57-5E7B-923591B7D9B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98" creationId="{90FB6169-2AA0-4235-3A68-751470AF26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799" creationId="{80EE2FE3-CBBE-B9C1-BA6B-8E4CC6FA2EB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01" creationId="{64EB2208-87D3-3855-514A-1D88D993DAA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04" creationId="{49AF3AA0-6FE3-C85C-AD10-94E13EAA83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06" creationId="{22AB0DCE-317E-B63F-3CE0-14F6E4C508F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07" creationId="{19E32D7E-3D27-5F51-ECE3-68F16400447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08" creationId="{6FD7E01C-B3D5-90E4-5DAD-4789F35827A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09" creationId="{68DFFFA8-735F-D4E3-C102-DD9B7C9A3D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10" creationId="{1007F5A9-A403-41E0-7053-51FE82E71B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11" creationId="{2DAC061E-6D0A-9808-3AA7-AA3204A305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13" creationId="{95C4B67E-B4DD-B852-6EDF-5AA11EF7D0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16" creationId="{690C61D1-6814-E15F-64AC-4BB5A523751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18" creationId="{4FBEA114-01C2-F1BC-8C47-7288AE3D25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19" creationId="{93A215A2-52EE-2B80-AC45-FA7D218734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20" creationId="{9F1E9E09-37E4-2DF0-C8B8-3DA1FBEC4F6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21" creationId="{8C37FB9F-3076-8D6A-AFC8-B9C3ACCC1D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22" creationId="{ABC12730-31BF-16B2-E134-8D1B3841A8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23" creationId="{6299E1B9-87A9-BAC1-36E1-51DA4BFCFA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24" creationId="{329177BE-A845-CB40-181F-A027D4E78F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26" creationId="{F061267C-CF87-7DC5-16C6-93F606AC928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29" creationId="{A479188E-2A7B-A06E-7D43-0CEADE2DB8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31" creationId="{10CC6DC3-BE8E-A914-E2E5-B9DC6C52387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32" creationId="{FEE07B0E-BFE5-B3C8-BBC0-52878873FC9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33" creationId="{44C6FF44-2779-7649-BD58-4C3DD08953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34" creationId="{F5BF09B3-7B2A-09C1-1EEA-3561F5A536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35" creationId="{FD2B7332-2F48-6E43-7AB4-2D3996768B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37" creationId="{25361B1C-AE87-8C57-198A-3AE735740D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40" creationId="{6E6E14A5-C1C6-3D76-56BA-6937EF5996A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42" creationId="{C83A0CCB-52D1-1AF2-E38E-A40F29AEE8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43" creationId="{2C7C8BCF-4478-3D2F-E7E0-26E1F969FBC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44" creationId="{6A83AA88-A80B-937D-21D2-1CAD18C17D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45" creationId="{01D547BB-E283-15F7-B011-AD40C7F9AC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46" creationId="{52CDF6AC-3CC2-B8A6-FED8-A20E25B4E15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47" creationId="{AFAFAD99-9FF1-29BC-91DA-76966473107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49" creationId="{07FE304E-C246-9290-88C8-AD215B858B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52" creationId="{BAC48F94-05CB-8C2E-A660-204A71D9E91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54" creationId="{11F2078F-0F2D-3CDB-6931-2A8E7040FB5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55" creationId="{A1B18FB2-3C93-79CF-2DED-9AA8CBC7E57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56" creationId="{6AE858AD-223F-3D06-7019-0DB2C473AB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57" creationId="{B3B38146-1681-2A7B-178E-812767E5B5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58" creationId="{9B376F14-98F9-AFFF-7889-C7BE5DC9316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59" creationId="{AFC8656D-F71C-2593-DBBB-DE2836D2881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61" creationId="{A2B7CEBD-909D-A227-2F03-70845AA480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64" creationId="{0598F8D6-53A9-C6C4-CADC-A2BDABF08E7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66" creationId="{BD584716-7E2D-1A43-E2D3-464CECD5C9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67" creationId="{D0358618-5E85-186D-74B7-8589472BF8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68" creationId="{C145DD70-A1A3-9FA9-4503-B148E8A9617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69" creationId="{5CDC5B79-42BF-3F9D-C6C7-A142618261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70" creationId="{54193FEF-CDAB-8DB0-BE76-026F2DF81C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71" creationId="{941C9291-D87D-24BE-6EC2-E8ECAFD89A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73" creationId="{E4A52849-1B12-8217-66C7-67E8B3F80F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76" creationId="{64FA67E3-E3F9-6581-DDE5-34C9EDAEA93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78" creationId="{5BB3DE69-CA5A-BE90-0A75-51CDA70D25C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79" creationId="{D2068AD6-8CC2-BE94-D484-1B19B1908E4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80" creationId="{D78B27CA-4BBA-ED36-C1DC-66BC9BEF1CA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81" creationId="{979C1AF3-3584-D94E-72DB-A345DF51176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82" creationId="{EBF39D8F-6CE1-69F2-D2E7-AA16F84A7C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83" creationId="{7F691181-0602-CDBD-118E-7CD04A0BD0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85" creationId="{8810323C-7CB3-F186-06DB-B0BA8F8CA7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88" creationId="{C8404636-121D-EA54-50EB-15AC4BA80E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90" creationId="{2BD917DA-459A-C7D2-46A8-084CD8D94D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91" creationId="{BBFF9DC9-0E5F-536C-CEC2-90F9BF73BCA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92" creationId="{F0C3E2EF-FEB6-FDCD-40B5-B3AA230F9D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93" creationId="{CF21A8DA-945F-5805-E7C4-11241A4FEBC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94" creationId="{AD24E43E-64A4-1C65-C6CD-63932F1827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96" creationId="{37BE3F09-A379-5384-7FEA-B21681C7DA5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97" creationId="{4476B667-ED1B-7813-BEF9-6C6CC4EC8D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98" creationId="{DF593903-A5CA-438E-7F7F-AD572938BB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899" creationId="{60174AAD-FA54-350F-3305-3319A6DDE35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01" creationId="{1CE249F5-75D5-4D6B-A384-941FDB44957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04" creationId="{895F916B-C623-DFA6-DEF5-2B4C1115ABF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06" creationId="{262DFC8F-A3FD-D4B1-B7C5-5AC547AF6D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07" creationId="{878ADFEA-4CCB-82C1-3BD0-45F96CBBB3B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08" creationId="{0C3123CA-9B88-512A-0087-D09EDB718C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09" creationId="{95CD3AA6-F508-76C6-373F-C2BF44AA7E4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11" creationId="{141E33AF-ED58-0BA3-DEA8-EC47690522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12" creationId="{CCC396A9-67C6-FA1D-CB32-B70929E0AA3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14" creationId="{003F281B-BB9A-0B7C-057C-30B5676495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17" creationId="{288A0C67-6428-7926-DF79-81FAC4027E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18" creationId="{F332265D-987D-D5B4-0876-9A708CFC98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20" creationId="{45B0C018-0E85-245E-8FED-52A7FEFC090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21" creationId="{A65A263C-5C55-5B96-A15B-77D7CD9B6D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23" creationId="{304DB026-3587-3615-E831-1B41E88C30F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24" creationId="{B287B463-6778-C0CF-B165-F935EB36F7E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25" creationId="{3F2E8193-F690-C036-924F-906BF58E5D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26" creationId="{1A005C1B-12AC-1DD4-1470-A82B654BD40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28" creationId="{8DB122E5-BCC6-07B4-DFB2-6EB80B75A64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31" creationId="{B5F843B8-1889-B295-5FF6-D8851C96D0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33" creationId="{8CD87FEA-59DD-3A21-A46C-0AE17F6AD9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34" creationId="{EBC1F96C-F2B7-4A2F-E399-44FDB3C7F26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35" creationId="{D2BB6922-FA71-4460-D95C-9C88C90C18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36" creationId="{6AAEADF1-A29D-8754-9A40-4FDD1914336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37" creationId="{D5BB98DF-85C1-9AE2-1DD5-510A7BC05DC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38" creationId="{A40A9270-2FB2-BDA7-831D-D41379E99D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39" creationId="{55531C1B-3BB7-6FB8-110A-828C98832C1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41" creationId="{E9B4E63A-401B-E42F-D79C-5DAFC0E607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44" creationId="{9717C637-CCB4-28CF-9511-684CB231E7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45" creationId="{FA7FF113-4B4C-C960-52DB-11443EEBFDC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46" creationId="{4B6B6AAD-9781-EEC5-EE24-24D3D5A87D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47" creationId="{F9EE7E1C-1607-99B2-A99C-E25883501E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49" creationId="{D735DB99-3039-DA6D-A7B3-540C733ED91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52" creationId="{32B66EF6-5AD2-5596-272C-0E5004EA6B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53" creationId="{0B834241-449E-F346-EAEB-5AC6C46DDB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54" creationId="{217FBF6F-9F42-DFAF-E66C-0DBA1ED0DAC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55" creationId="{8981BA22-604E-9D9E-F0DA-6CC1E2FE4A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56" creationId="{710AE5F4-3BBA-B0A6-EEBB-928B35AEAE2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57" creationId="{9B3D3594-4216-9964-1753-0DEA6743BB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59" creationId="{9FB83D6F-F62E-0AE7-6574-4ED0D8628F2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62" creationId="{F0DDD3D3-8EAA-5641-4B0B-5D585133339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64" creationId="{BA0009E8-6B80-146F-E134-0317AA48D0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65" creationId="{4677E7C2-DECB-FF49-2101-17C2125E248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66" creationId="{FA3EAE35-4E64-BFA7-9786-4AB806E2FF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67" creationId="{86F41B61-8D45-B180-2BCE-C06216E1010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68" creationId="{C9897034-6083-608F-C8D9-30E71CBBAE6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70" creationId="{50EDEDF1-DC59-E729-C76E-F2DC1E18AB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73" creationId="{625E47EB-0393-785A-A608-CBF4795CB3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75" creationId="{93A1B866-E001-FBD9-F0FA-40342393F75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76" creationId="{9296C1DE-25A0-D92D-09EB-24C0060E42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77" creationId="{51606167-6146-1C72-FEB0-EDD85F4E86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78" creationId="{7B7E3B5F-C583-5F81-1B47-10C79826A47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79" creationId="{CD496074-8E48-69E1-6554-29ACD418E51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80" creationId="{9CCB8365-16CB-FC87-E8CA-DB1F3FE397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82" creationId="{909C9B1C-F1CC-3C28-7067-072C18532F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85" creationId="{B88E4578-F194-91B4-6690-084AB725B34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87" creationId="{0DCF4697-E08B-0C54-3971-5452D266EB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88" creationId="{7E8DFBED-76E0-A6E2-9DED-9C01A2B3D7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89" creationId="{2AE54626-91A0-AF7A-AAAF-526BFD9DD3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90" creationId="{C3193B27-9401-3550-FCB9-839845F1F21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91" creationId="{DB316C2D-D203-0240-264A-7E034495268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93" creationId="{01710A77-AB58-2422-7EBB-C76E32138D1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96" creationId="{7CFDE38E-08DE-D79C-C949-EEB43DF402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98" creationId="{B8DB9C68-758E-5BEB-8BBD-EB354EFC334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1999" creationId="{2C53B03E-EA5F-7B11-24F6-4AA1B1F901E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00" creationId="{29AFC4E2-79CB-1E05-8382-2B3DEB3262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01" creationId="{FF39A306-5E2F-8684-A1C9-449CEE93348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02" creationId="{333E476F-D3C7-306F-0AA2-5171E0D9E70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04" creationId="{B5446A95-148A-BD17-BEA1-6363B97D19A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07" creationId="{4A0FE156-37CC-9425-03BD-04976B2145E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09" creationId="{C0F8BFF3-1538-20B8-398D-04C36DA3F85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10" creationId="{C9EBB07E-05E8-C02C-84A6-31E499D6CE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11" creationId="{60C2298F-AEC1-3F35-0144-6906F764C85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12" creationId="{D17586EC-DDA3-DE04-15EA-0305C83F4C3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13" creationId="{90BDF1FB-17CA-DB57-4E38-7E3EE473B9A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15" creationId="{A3CA72AD-729E-9673-6CAF-43CB14DBCBE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18" creationId="{04D359A2-0328-0B1F-EDDD-F27E0E953A5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20" creationId="{D608120B-F998-6C2E-EC58-B347BC8264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21" creationId="{685C0C5E-7C9D-9675-90DC-419E544073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22" creationId="{67090B85-F15F-63CF-AF17-AE80FB84F9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24" creationId="{B53DCB0F-1097-FD05-BB51-098DAF0AB61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25" creationId="{AC9997EF-BC27-6AD5-6624-9AEFC375591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27" creationId="{40C8F130-2F0B-3582-6860-822D01CDFBC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30" creationId="{D73033CD-B073-EEB2-D434-73B8D8E9244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32" creationId="{956199FB-94A8-B894-A49D-3BD4D60CFA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33" creationId="{952AADCF-CBE2-80C2-9F04-5C37F93B0EB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34" creationId="{002202A5-F953-0AA5-9895-AB355A1F4C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35" creationId="{887E1EFF-E8EB-0649-DA9A-FAF9EB93900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37" creationId="{51CC387D-BCC8-2880-BC13-B7D4292624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38" creationId="{A39CF7A7-8F4E-9D68-B652-3264B92295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40" creationId="{CB3DBE4D-81D9-F243-7161-50BA5640C9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41" creationId="{11E60DB7-64CD-BA31-585B-C26089067C0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42" creationId="{12A3A87A-57BF-10D4-31BA-F50A6FA8A3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43" creationId="{F4098A83-20FB-9C06-E6D2-33AFAFDD13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45" creationId="{E5945EF2-4FE5-382C-B733-CA9A6E6FD5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48" creationId="{76D7BB33-8532-6AF9-0191-4B2EC63EA0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50" creationId="{E41C96EE-A5D9-4EC5-BCBB-647A3CD5DCC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51" creationId="{1154C129-B68A-3963-A193-504A2832BA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52" creationId="{61A51A8D-6372-6D73-FCC2-132EDF29A9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53" creationId="{DB48E816-A442-06A5-FCB8-3645A06D8A8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54" creationId="{33153613-4A97-CE7A-C3D5-DBBB35E40CD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55" creationId="{957EBD32-AEA7-B4BC-6B72-DE302C63F62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56" creationId="{D52F91F0-35D8-9F1B-0CB7-56F5D0BD65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57" creationId="{2F505195-61F6-F3BF-5BD5-1242958DF57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59" creationId="{1CA2C86B-1151-82D0-61C6-648A17CE16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63" creationId="{371BC612-62AC-06C6-5DFE-D0AB40C404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64" creationId="{DA184F71-A14F-54BE-B982-92A5CD2DC84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65" creationId="{2A6C8C5B-7431-9BA9-F383-8176287158F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66" creationId="{EB36E342-8B20-2224-97A2-3398CC99DC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68" creationId="{0F35A003-7B91-C869-0007-D0BD7D4B5A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72" creationId="{DA082041-0C29-B6E3-8B1F-5C4E6918097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73" creationId="{11804F3F-0A7A-3D33-6BBD-23DE7544787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74" creationId="{C5145124-1ED0-9DF5-D2B3-47FE677225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75" creationId="{772DE9F5-EA6C-9A6C-0A97-99200E638EF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76" creationId="{0DC67CF1-AF4E-6791-BAD8-72E696166E3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77" creationId="{DA53A6DA-760A-A882-44FE-79BC8C5487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79" creationId="{A4A92C56-B211-54D3-7343-718167A4E8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82" creationId="{FC0A959E-B4BD-90D3-550A-952D125CE2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84" creationId="{4603B52B-D60E-DEAB-3DB9-A377FB1BC31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85" creationId="{F4E6C932-ACE6-035C-371C-FD2DC72E23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86" creationId="{23470949-757A-EFC8-6BB9-DDFC0F5BB77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87" creationId="{2F743BB0-D8A5-8525-C674-A5417B8749B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88" creationId="{531F5654-40C6-430E-BECA-E75F8D90F4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90" creationId="{408C67EF-318A-8207-845A-A74EB53DE2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93" creationId="{21A394CB-7B21-8EAA-51C0-9E546BE871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95" creationId="{A781560E-C4E1-503E-BDF9-2EE2F765D6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96" creationId="{3B5C9F1D-09D8-953F-9579-D61A6CA090C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97" creationId="{6C8BA818-36FA-2EB7-4615-929E2D7F75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099" creationId="{8ECF5D3E-3ECC-C2DC-49DC-0369FA4FD5B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00" creationId="{30E175A9-D7F4-4B65-D79F-453F651BD02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02" creationId="{A4C9E01B-07E0-0370-5ED3-B3BBC0B99F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05" creationId="{60F9B77A-041E-0527-EADC-66A0B386B7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07" creationId="{2C47EBD9-C41B-6BD1-B3B6-D82E2479EC4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08" creationId="{7F0B435B-7711-EE6B-FAD2-8903E0E18C8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09" creationId="{9E8810FA-F780-8464-3417-A1D2EBB2E4A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10" creationId="{5F8C71EB-B4D6-3C47-AFED-CCD3D988B12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12" creationId="{79A0240A-6EAA-9485-BD93-FF4E8D56744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13" creationId="{91DDB198-1EFE-85D3-94C6-799D7284A5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15" creationId="{CFB09577-6515-7355-195A-D1507750A29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16" creationId="{3F4BBC20-D2C2-82F6-0D70-5EF9C9886E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17" creationId="{62ADEEBE-1DBD-47DA-D7BB-222E1D4C4B0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18" creationId="{7BD76C4B-9650-C8EB-0B9C-E40087A43D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20" creationId="{7DAA3027-57A0-ACC3-85D4-7E24E7CC86B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23" creationId="{7422F5E7-7FC0-B0BC-5D71-F9E9479B85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25" creationId="{B102A31F-8CE6-493B-9E61-80394BB85B7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26" creationId="{43255EC6-111A-C244-FA0F-23B8CB33655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27" creationId="{F335903F-CD1D-48D5-041C-5FAC43F5CF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28" creationId="{8A3400BC-7F31-2A45-5AA8-BC809B513B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29" creationId="{A90D7646-0BBB-2E66-95C5-945EDB918A6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30" creationId="{62280BA3-7565-6855-9010-D916796FAE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31" creationId="{8BC24154-3318-8EBC-A4CF-A292994889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32" creationId="{3A9FB3D5-A157-285F-2ED1-7A47831D9F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33" creationId="{497FC5C0-5C6F-1278-EBC6-E98ECECFE79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34" creationId="{EAEEE1F8-CA29-7830-647B-9EF4B3193B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35" creationId="{7EB7665C-7604-A02A-1346-9C6362334C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37" creationId="{E4E1294C-43C9-02FA-BC5F-8BE284A82DC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38" creationId="{039C2032-07E9-602C-3507-741EBDF61B2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39" creationId="{02E8E208-8FDB-957C-685E-77B758DFC2E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41" creationId="{D6E081F1-2D5D-881A-8BC5-BE00ADEDF8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45" creationId="{65B79B4C-E40A-83AA-F807-0825C5F9442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46" creationId="{E177F0FD-A9E1-05D9-9FC1-2399EE44B05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47" creationId="{EA9B5751-0D10-8DB6-A978-16EDD0CAD62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48" creationId="{0791ACCD-2CDF-BB38-6ACC-6868F8F264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50" creationId="{499F1754-AF41-302D-949D-5BEAB87310F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53" creationId="{E71ED4A1-5238-5D80-4186-8A862D0F8E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54" creationId="{BEA6F926-48CB-1ED5-58C3-D818F144B5D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55" creationId="{B3B428FC-BA92-43D2-CD05-C892C6E21CA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56" creationId="{1A4E4C59-C38D-7457-6355-2E7DE19544D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58" creationId="{8754BC9D-5B26-22B6-8F01-ACF20B5F2AC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62" creationId="{8F7F8DE6-26BA-4C91-27A1-5B4DEE3A81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63" creationId="{E86019E0-E4CE-8C90-DC2F-767BAC69C66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64" creationId="{762E8180-2959-3571-B79D-1E6EB116CA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65" creationId="{A6CA854D-8E63-DD5E-5CA2-6D956B2D6AA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67" creationId="{C439CE9A-0632-CBE4-F857-BEBBE4A96B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72" creationId="{222604CF-17C1-0CD3-5E74-4362B78D36F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73" creationId="{F95503F2-1E82-8024-3751-90BEBB5593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74" creationId="{7E49E7C7-8B65-8044-6C5B-E7B99D5F04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75" creationId="{016D093B-E944-FFFE-C2BD-B52D629DA1F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77" creationId="{AF02CBBE-9483-2B39-C3BB-9318EF0D02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81" creationId="{78E5C8D0-4A1F-A2F8-F52B-C4C7326FCC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82" creationId="{9189D808-1C06-A7E3-645C-FF2A0B8782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83" creationId="{2EBD021C-51A6-F5C3-5A9E-5C45B9B9F7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84" creationId="{C7C59B01-249D-44F8-0C24-2404B21047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86" creationId="{79DC4D76-4469-D124-6C69-AE694368C97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91" creationId="{21459E76-414E-4582-4FC5-DE9D33825A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92" creationId="{6A4368BD-A9CB-2AD8-BD66-35F09BA7E0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93" creationId="{B9747453-124F-4615-DA37-131388F92F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94" creationId="{854205B5-4947-6EDB-49D8-7D0ED8881A5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95" creationId="{1F742FA8-C27B-508D-4D9A-4E8782E350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96" creationId="{97C6A11F-A83F-E694-F617-923AE4BC87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198" creationId="{E2FCBA85-82F3-9C8A-F2EC-1636AB83750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01" creationId="{249F63F5-AC79-2B55-E7F3-0EE4607EE8C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03" creationId="{185EC8A4-4EF5-E3D0-F650-96BF2D9962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04" creationId="{4D46B414-9F6E-E3B8-E88C-46804A72F6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05" creationId="{73C9CD33-4D58-407D-E244-EC856E9EC8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06" creationId="{8A9A341F-4802-072A-37E9-D8B90CA939A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07" creationId="{90E36F83-C646-4B24-4DB4-C88ED0A607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09" creationId="{08DEFFAF-5258-1CC8-5A5B-1DA2D4990E3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12" creationId="{E8011259-D33A-BB76-B13C-82448F01BE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14" creationId="{E6E305EC-5AE9-039C-E66D-9AD1EC1B916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15" creationId="{005CF70B-01F2-D120-27E2-DFA4ED2AE84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16" creationId="{10A20533-B48B-4999-DADD-4DF78D427BB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17" creationId="{F24392CB-5A89-4674-C42E-A17B754FB4F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18" creationId="{E3BD6FDE-7DB6-8F39-947B-43E15AE3A56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20" creationId="{43D9E0CE-AD18-4E5F-481C-D9E6774E2A7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23" creationId="{5AC0F998-377D-A3AE-0623-0410FE813DA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25" creationId="{07DFBCF0-CC2D-B3A0-6C06-3AF37AA901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26" creationId="{FB2C8D12-0F26-7AFC-B102-DC5FBC59066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27" creationId="{52A8402A-764D-817A-BB77-534BC9D7A43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28" creationId="{3E43BAC0-BA47-22D6-CABF-8CD4B447FC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29" creationId="{07BFC857-82B6-5109-33E8-44F7FC7B64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30" creationId="{F4300D51-EDB8-1FC1-98CC-E00EAB4429A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32" creationId="{50C983AE-7460-F7A4-9B81-09BF7CB0B3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35" creationId="{6DF62700-A642-A8D4-578E-73158D769FC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37" creationId="{A8BA53BF-317A-0C44-499A-CC7DCDFB3A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38" creationId="{A532CF7D-0287-9E3D-9F22-3DAB5F6623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39" creationId="{EE56E27D-29BF-C4CC-FA78-763C4E90949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40" creationId="{C8C49A0C-FF9C-411A-DBB8-9D030405BF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41" creationId="{40711FE7-1AA1-17BE-FF60-0E6A5FB633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42" creationId="{9E314DAE-4AD4-0E13-AEE3-E2EC635439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44" creationId="{F4C6DD72-5934-335B-25EB-E5F3FA2054F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47" creationId="{2DB68084-AB73-988E-5B6D-06F72ABC9A4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49" creationId="{46407192-136F-D089-1DF7-3A51F3051E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50" creationId="{C277D189-992F-9C9B-FBE1-794055DCA4A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51" creationId="{A29C9765-FC57-A9DE-B298-4B500823CC1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52" creationId="{9F2975E4-22D9-C713-5DAA-9F16C338AD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53" creationId="{45C603F3-7D70-475B-C027-F98A4F5005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54" creationId="{C19F6F21-D84B-C6BC-9275-50FE17168DA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56" creationId="{03F7567D-7BEE-B359-9833-C37A2D84953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59" creationId="{9B97BD88-7E35-9C84-DC7F-D29B8672C1E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61" creationId="{851D6741-A022-9248-632A-775194F587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62" creationId="{9331F217-6CEB-1978-DC0D-7B29932DB45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63" creationId="{2AF93E09-CCCF-81E1-341B-59BEA9C5E14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64" creationId="{FDAA6256-A03D-B7CD-73B7-E6E67DEF6A9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65" creationId="{E961CCCC-0791-52B4-F756-2F4F23BBA56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67" creationId="{4227703D-03CA-E1BD-1E94-3BEC705620D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70" creationId="{714BECF6-6375-E7ED-96C2-64CA8A4575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72" creationId="{510F97F5-39FE-5EDA-6FFC-29DD0FE5D0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73" creationId="{4B5FBBF8-49E1-9D4B-B14F-E8D84A69A91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74" creationId="{2FD9F697-DB06-245F-C384-74912FA9D55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75" creationId="{B9F81FC2-E206-FD29-F49C-9F3B90F740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76" creationId="{39575A34-FDAE-EB84-015F-A04A8E3927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78" creationId="{5AC697CD-EFA5-27FC-2EEC-9DC08249E99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81" creationId="{F20AEB5D-C5B2-5A9E-9EC3-2D40294295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83" creationId="{219FA7FC-C6C8-4FDB-58B9-1E8131AC119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84" creationId="{2EF03C59-EC79-ACAA-EEBC-C16F4B8A027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85" creationId="{2B24D013-8F94-6386-98AB-EFA6DE2A946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86" creationId="{F5F2CDF4-BAF0-0865-816B-933C7D54E72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88" creationId="{0208D38B-19D7-B8E1-8166-8C4D7DE37AD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89" creationId="{DE79379A-0942-7E71-3464-7BECD8724A1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90" creationId="{2332B717-A7DE-47CF-6320-48933DFBFC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91" creationId="{C74A4046-2569-5B01-CC46-C58270ABE79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93" creationId="{CB61F374-63E8-687F-7DCE-C5F76EC3471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96" creationId="{E4756FC5-C662-2CD0-3104-64B0DCFB0BE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98" creationId="{4FEE84B6-A034-A45C-5E44-051ACBB1ABF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299" creationId="{78B64763-A5E0-3248-D767-DAA471D5FF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00" creationId="{FC08D8F9-E93B-9E45-6A1B-EF5422E03E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01" creationId="{3590E7EC-9711-9590-9B5B-7B213FDBB8F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02" creationId="{2BF07AAD-48F4-AD10-5414-5387F3DBB16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04" creationId="{4350F928-7B84-4C0E-6528-0F4D2EB79E6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07" creationId="{BCDC06C6-C0ED-B7B2-48E4-523AE1CDEA6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09" creationId="{95E8A0AC-E375-8235-960D-994813AF858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10" creationId="{C239F962-9326-3A7E-2B09-49AFC1E74A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11" creationId="{93B3F394-27AD-7611-6DE2-96DC7E9DFC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12" creationId="{9CBC18D6-311A-5841-A08C-66E302510F3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14" creationId="{5248D06E-1A1B-D3B9-5D62-94F1CDD4EF5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15" creationId="{A31D4FAD-7D6F-E600-680D-F052229B32D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16" creationId="{06640655-507C-1C73-0C1E-52E5AA3446A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17" creationId="{78355CA4-C8C6-06E5-CA60-3E5A9B2CB4B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19" creationId="{CED04404-4415-4942-2229-C398F1EBAB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22" creationId="{54B966F1-C0FF-3A60-535C-2E7664773B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24" creationId="{1E64B50D-983B-9CB4-FBD7-813A415C013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25" creationId="{1E7F3F63-3EC8-B3C0-C10D-ADC2776097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26" creationId="{3020E17D-8D64-F585-C2AF-9A6D1786CA3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27" creationId="{B08E70B4-198B-0162-F45E-2E403CA03D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28" creationId="{7DFF1909-666F-E078-4393-9B9368FB75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30" creationId="{70BD05E0-F5F3-036C-5A54-AD9423D31E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33" creationId="{71F6E784-6F69-6632-E75C-794133795E1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35" creationId="{7BD2EC41-510F-40D3-D8B1-55456BAECD6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36" creationId="{38B457E0-046E-5F5D-A82A-0FB3FB561CA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37" creationId="{E9DF86A1-3326-0A82-3282-898D2D2D869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38" creationId="{562706F4-A155-3AE7-C669-9E74B9441D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40" creationId="{3B683C4A-ABA3-1D37-E639-C4A7F66DA0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41" creationId="{A30672E2-9C4C-B9FB-031D-E32FD4DCA8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42" creationId="{E13AC2FC-ACC2-48E0-F1F8-157D4E5BB62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43" creationId="{C969C0E1-58A4-C04E-E0CC-40DB6B95DB4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45" creationId="{56C01AF4-2759-A35E-6840-0B931EE1BC1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48" creationId="{BE18F6C0-1258-B024-0E95-F839F09C00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50" creationId="{4F3A3BB8-FC2A-E1FD-FD70-A8ADD3EA517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51" creationId="{E3083342-4458-9E8F-239A-CC7C910F24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52" creationId="{6C0F0DF6-E82F-4C2D-C893-9171135C98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54" creationId="{2DAC7CD6-EC3A-17E3-5DD8-EAFA908298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55" creationId="{BD03A320-B265-1892-D9D6-BC101D50F5C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57" creationId="{B8AC5125-0302-A38D-BAB5-68862CCD860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60" creationId="{98A6BB6D-04DC-2EFF-5482-81135540EE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61" creationId="{BC6D70AD-47C1-FEB7-55F2-1BDA1FDB566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63" creationId="{A59A7B00-05BC-1520-E503-389B18E451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64" creationId="{6BBFF3F8-4C25-C2FA-F910-1DD5D44516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66" creationId="{55EBBDA6-C980-A6DF-07AD-4EE2DBF3889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67" creationId="{E31B6157-E09D-EE62-CEA8-047709A816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68" creationId="{F10CF484-4806-F39D-58BD-4EEA9013CA8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69" creationId="{C3BFA70B-3C68-8449-93E0-DC8B38A98F1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71" creationId="{B8FCFD17-475F-80A3-3983-991EDE8E04A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74" creationId="{30CBDFDA-4888-ABFC-9CD8-A66D22C08A1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76" creationId="{82611853-19E7-50E0-CA8E-4099A5A280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77" creationId="{02B84A8F-42E6-F187-4B23-29FE638C281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78" creationId="{FA68FF02-8B4B-842F-4828-52FB33072B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79" creationId="{ACCDF3F8-2A90-CF28-C195-0FF4BD66967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80" creationId="{32F50C6B-C496-EFBB-0447-DADFEF01D82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81" creationId="{DB297131-0390-8F0B-2E79-085F712E333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82" creationId="{EAD8B1D9-0104-D3CC-3EA3-AC2750246C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83" creationId="{C13B833A-64BF-FF35-B708-D3B6EE01564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85" creationId="{083A43A6-4E46-92D5-BC1D-D2DA1452500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89" creationId="{766A2498-75A5-32F9-FF80-5136E2133FB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90" creationId="{6BEA81F5-2233-E5AD-36C7-6BF47179062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91" creationId="{BA48DC8D-C4F5-D9EA-E448-7CA0594CAC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92" creationId="{606710DE-FDA9-4435-60A6-C8798C854DA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94" creationId="{147C2F9D-450D-3D05-3B65-A7CF92AF86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98" creationId="{9D74056F-5B0D-01CA-5423-7094FD0ECD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399" creationId="{B2B67520-F785-21EE-F93B-0E9CE636A4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00" creationId="{8F186EC8-87EF-8661-C62D-6CBE5706C7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01" creationId="{5EA057C4-0696-B853-613F-FEB33C90D0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03" creationId="{D0BB9789-BD06-160C-66BD-0BDCB22E613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07" creationId="{19025509-8961-0536-39ED-D71D36B5FB2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08" creationId="{48B20C26-8B08-1DA5-CE0F-2031FEE520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09" creationId="{617EB83A-1273-794D-D1B7-E3C3D8A82F7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10" creationId="{F8621351-0479-8817-5742-A93656DB09F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11" creationId="{C03A2975-2E0A-EC3D-3B56-5ACF5DCDA42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12" creationId="{CB7B401B-8D52-2426-9DD8-385F75AED2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14" creationId="{1B4082B8-67F8-1E64-99BE-B559FDC5C7C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17" creationId="{8252044D-A771-3158-9015-D54AC9ED2A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19" creationId="{5C6302B6-B7D4-6AD3-85B3-31944A4E97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20" creationId="{EDA22651-2956-4B87-590A-FEB878C14F9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21" creationId="{FB745A30-E9E8-1D5E-76EE-C879C216605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22" creationId="{E1945CE3-53F3-60F9-A52A-8098721578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23" creationId="{DAF2E549-8953-6EB7-15F6-1161B05FCC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24" creationId="{CA5AEB36-0B51-7BE3-F4A6-56DAB6411F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26" creationId="{CFF469F0-68A5-2376-9B64-64D05908D9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29" creationId="{0DB8837E-46B4-2E9A-C58E-16BB402CC85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31" creationId="{2E2E5A11-1340-AD57-0476-6E2EA700977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32" creationId="{058EF995-5CFC-0CE1-D66A-A3A8EC0527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33" creationId="{EB8FC0AC-24E1-8735-A876-D013F1D1B6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34" creationId="{2D5B9843-D001-8668-23C6-CEE9A682FAE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35" creationId="{92A1EEB4-19FB-CF7A-9D25-A59D4BBC18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36" creationId="{4C314089-BF43-48ED-E185-2C627DFD988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37" creationId="{D1B6AD82-045F-3A2C-4657-44DDECC216B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39" creationId="{2E7343CF-75D6-9A34-FC64-4F8618BEB69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40" creationId="{CD529B94-5F0B-BEDD-C5D3-F41431B39A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41" creationId="{C875A049-5FF8-95D6-06A9-BBB385D635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42" creationId="{8C383319-11B1-CB5C-FB5B-2CF2C062ABD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44" creationId="{5D23D9F6-B63E-58F3-1E1B-BB03808EA73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47" creationId="{71C01C29-3745-23BE-FC6F-A29030ECA58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49" creationId="{56B061F7-643D-819F-4A57-034C2645C4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50" creationId="{62D53AD7-8F1D-5530-D8D2-F61CC165A9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51" creationId="{61BF6A6D-6141-6BE7-5921-AB9E5144D6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52" creationId="{B532F2CC-D242-8E3B-515B-E4C706E833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53" creationId="{9231E2C7-1AA3-D890-9D99-E96F68C9A9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54" creationId="{007179B8-BC41-EE42-143F-6D519CF52A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56" creationId="{9DDF46A5-063C-48AB-7CA4-917645027F3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59" creationId="{F9761F14-AA88-6A95-D1B1-1243E135376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61" creationId="{A545441B-F9B1-3E63-A322-1FB7923EF55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62" creationId="{E04352B5-B8F3-91A1-378F-B22E0E4738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63" creationId="{F1C10C0B-E3E4-E2D4-7F10-67F489AABA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64" creationId="{8690CBE5-5207-260F-86F2-0A61FDEA1A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65" creationId="{B0223B51-3D30-DF99-DB38-B7E0BC69E73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66" creationId="{91DDF70F-4815-94F6-A4A6-C62135AFE5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68" creationId="{5A08809C-35CF-190A-CDDB-47143FF2FC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71" creationId="{6640E32C-92E8-AA85-F19E-EB7C729CD87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73" creationId="{041790CA-3C45-6275-D319-BCECCFA4DB4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74" creationId="{34EB994C-D2F1-ED36-2B21-2ABDDC85603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75" creationId="{2542A085-A70C-3351-568F-0B9CF109E8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76" creationId="{05CDA0B4-4306-096D-BE54-50476500AD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77" creationId="{C794E1C1-D6D6-D4F3-67FD-F1851EC2237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78" creationId="{CF63D3BA-61E0-238E-EC99-B6F7DA9A9F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79" creationId="{10C42813-08A7-939D-6BD1-DAD931C1634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80" creationId="{6E78FE52-65B6-3283-BD0A-65260ACF18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82" creationId="{76C9135C-2E7D-471B-107E-3B67351EE52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85" creationId="{13124DBD-5FE8-2559-94C3-BF44B08CDC0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87" creationId="{F0D93F24-32EA-D5B8-BC43-1C396E47DA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88" creationId="{1C319A7A-C188-8D7C-9819-E9FD95EFDB0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89" creationId="{180E99B8-BC4A-0610-53D6-9B8C5518A66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90" creationId="{E80FAD87-CB08-894F-667D-0529ABF878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91" creationId="{AB72FB25-6048-D9A9-BE34-F53D15E7D0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92" creationId="{85598E19-D5BD-86C9-0E00-61EBB002017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94" creationId="{44C546F1-FAAE-FDB0-5936-3B7DCBFA6A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97" creationId="{AAD87868-65F4-CEB3-6EE4-7DAAEC94A1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499" creationId="{E4C51523-97F0-C4F5-529A-1BD868CC645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00" creationId="{7C7A563C-CF99-88C8-7476-3620EF47E33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01" creationId="{C419444C-ACF1-41F5-A691-4DA53F254E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02" creationId="{ED5F6D98-0AD6-15D9-346F-8CDA87B72A3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03" creationId="{E290C5AF-10B4-18C8-15EA-19726CFA058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04" creationId="{69208962-C592-6DB3-76B7-F4182F5C806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06" creationId="{7B91E1DD-28FB-CFB8-6369-7D0F746F00B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09" creationId="{4170D901-F388-F8FE-1EB2-EAC6503DAA4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11" creationId="{E60D6DA5-28B9-899A-8F19-80E853D08E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12" creationId="{71848BD4-4FAD-0929-9FB2-750EEEFF8F0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13" creationId="{99E32D39-B18E-63C0-80F6-D54D939E67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14" creationId="{FF07EB18-2C65-C604-2141-DB7AA221A0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15" creationId="{4D446D61-7DD8-F34C-64D8-82430EC20EC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17" creationId="{127F4C5F-07AE-6921-7392-07F65A0F3A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20" creationId="{C684A9D8-7D65-84B5-7CC7-A8C26B79C1E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22" creationId="{1B635F88-215C-6393-6A9D-403F13D30C4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23" creationId="{86B64A91-784D-04E7-93D5-5D85380A50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24" creationId="{47C54637-DA89-0146-C822-B7311C7956A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25" creationId="{C4A5C4B8-E1CA-AAA7-AEE6-EE1AA0CEB2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26" creationId="{1AA2C2E6-4FEA-9A6B-D945-9DAA9EC48F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27" creationId="{85943A3A-C1AA-9921-2F50-FC71C57B03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29" creationId="{E219F25E-FA4C-46FA-CF6A-D1BADD022D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32" creationId="{34F7C0EC-CDE3-5B12-3C05-72628A32E22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34" creationId="{54F4064B-B3C9-D51B-B08A-D73140F6C53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35" creationId="{16CE380A-4CF0-8565-95E0-7AAD649A7C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36" creationId="{320D17E9-827C-E72E-334C-918B2607B1B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37" creationId="{F10EC0C2-64B0-F3A8-CBD9-3C93A98882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38" creationId="{5494D7D8-7235-7A93-48D9-FC9B7C242F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39" creationId="{816E0B35-E700-4874-F878-2FA543F446A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41" creationId="{557E902D-D9CF-9C14-69DD-FBAEBD63E99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44" creationId="{AB0AF3EC-3C41-87E1-4244-D4BAEB18D9D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46" creationId="{CB897CE3-46C8-FB0A-A360-F9594325C3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47" creationId="{B0E91CCC-C246-8C67-0960-4B150911D9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48" creationId="{A5E6464C-DA56-B221-A533-F8F3C824EE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49" creationId="{B8A95AB7-E639-281D-3937-2C42651381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50" creationId="{B908FD24-1C0F-6EE3-014B-AA4FA09118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51" creationId="{481B3C2F-C0A0-6D26-FDA0-9C152F058FE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52" creationId="{5C19795D-3807-F56C-472E-8D6FEEE21EA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54" creationId="{C4694145-A778-26E7-6294-6C21C7F0BDA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57" creationId="{91B04DBC-E36E-CAF9-F9BE-EC0ECC78067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59" creationId="{8539C0E9-89C5-FEDB-24B3-C30775AED3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60" creationId="{F28D6778-EEE2-4850-3DC3-D878FDF9D71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61" creationId="{4A6C4768-71BF-D8E8-4C2D-8B484813B9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62" creationId="{FAD23CAA-7533-1D8D-4703-D164624946E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63" creationId="{7A638F19-ED6A-4D00-2339-E070ACF346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65" creationId="{C7FF8CE4-7DCF-C3D0-6128-7027591D3F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68" creationId="{53602BFF-9681-8DCE-4350-B05838BC06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70" creationId="{13F93B86-6E18-A041-EF8E-620DA286AE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71" creationId="{CB4329C8-D6E8-37F3-5D87-23D09A739C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72" creationId="{27121A42-67A9-4ECA-DE40-B7378D5DEB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73" creationId="{758D4FF9-B6A6-03F6-C7AF-5F136F9B95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75" creationId="{A178059C-D249-EC39-C15C-10538E51268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76" creationId="{E3DBBB3F-AB1B-03FF-3245-85712BBAD8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78" creationId="{701B68F6-E2C9-1645-2F7D-CB0D0086F84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81" creationId="{2C584749-1303-B88C-0857-0D3099CF1A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82" creationId="{981CADBF-AF73-4D90-7CE4-A416BF3B7B0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84" creationId="{64993022-4DCD-7D7A-842C-F0350479653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85" creationId="{675FC7B0-E08B-5DE4-BB10-A55EE6988EB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87" creationId="{CF7014BC-0B73-8A5B-2E33-55CB072031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88" creationId="{3B0FA934-D3C9-123D-2D13-2C2072EC6DB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89" creationId="{6C523D98-ED93-E459-79FB-9CA86E8891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90" creationId="{E4AB9443-96B2-31C0-8ED7-3FAAC1FE5D1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91" creationId="{8CB40EF4-B281-B692-5637-B686271ED9F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93" creationId="{BFC51366-1E6F-83EB-FC89-5DED64FA93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96" creationId="{597EB713-17F4-3519-A7F9-8EE498B6042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98" creationId="{322E687D-904C-24FE-88F7-877C7647D4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599" creationId="{ADE1E7D0-3452-379A-C9E3-643626304EE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00" creationId="{F0D16A71-B808-7989-E5CF-72895EA274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01" creationId="{B29D56EE-2B70-9BB2-38D8-D7CA4851AEC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03" creationId="{13CF0F53-213F-DD66-0B04-2D9632219F7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04" creationId="{A1959EC7-A326-BD05-05DB-82F0B42DE8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06" creationId="{6D8570D1-6D71-D6D5-5262-23D417D8422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09" creationId="{C639CD6C-90EA-2A61-7431-49643D46E92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10" creationId="{CC11A782-046F-0280-332C-BD159A6A40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12" creationId="{281FF1A1-8BC4-A9E2-253B-D82EC43BAE8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13" creationId="{77251F51-54E2-2B18-D092-4ACB9804D42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15" creationId="{29AD7ABF-29D8-0335-2694-6239F9B05A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16" creationId="{D3012724-F79B-02DE-1A42-935B82E6831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17" creationId="{F1E98093-250B-5CB9-C407-A401F70C8E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18" creationId="{A52F35F9-A527-C0F7-9E79-51562CD6987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19" creationId="{EF734206-B7FF-222C-F245-CDC489B5F27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21" creationId="{9B01B1A9-84CC-BE7E-B3B1-E2DF8E473D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24" creationId="{22B20A00-F637-C544-60E7-47E5FD56F2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26" creationId="{3CEFE097-6748-8123-6EA4-C3EF74D0582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27" creationId="{32AE4F1C-DDFB-EBE8-8F64-1687B0B5EA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28" creationId="{AB31DA16-004A-B5E0-1D30-535EAF3C16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30" creationId="{24D5D313-560E-93E4-7418-A8FBFEFE6E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31" creationId="{F34EE054-5364-9D02-E1BB-7C2461DEAD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33" creationId="{C1E65A58-F1CA-DCF2-3646-B2B8C97109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36" creationId="{B880AD81-E31E-0482-330B-7AAC1704AA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37" creationId="{C03FD542-7540-9FFD-705A-AA9F4EFDF9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39" creationId="{DC959E18-6BCF-045D-98F9-704122993B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40" creationId="{BBBBAA55-C1BF-EB23-2F4E-FBDECD5B89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42" creationId="{A51E898F-C415-4730-F003-BAF30CF5E7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43" creationId="{4A73088D-208E-4212-E1F7-F5BCDE0357F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44" creationId="{8E3D7301-EEFB-498D-5F2A-F19A54F763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45" creationId="{8AC1DA72-73B5-CDC4-CD53-8D8FA739B24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47" creationId="{FD17D59B-44CE-7D16-34F2-893607095A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50" creationId="{51C83053-F91B-097C-0E23-58B12DFCD5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52" creationId="{8268FF5A-41BE-A59B-E958-9A01B9BBACB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53" creationId="{CF8613C7-C884-1A6D-ACCD-846F3FE7FAD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54" creationId="{437C2E84-22F2-F965-2781-C7BA7BDBF30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55" creationId="{F10B302D-DAD1-08C8-D87E-4223FD48E00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56" creationId="{2B48F5B2-3E3A-C004-9AFB-B02A28D77F6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57" creationId="{0482B961-F1C5-BA48-B589-082FC72AB0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58" creationId="{D83B5E9E-ACD1-D505-C090-FA7D0E1FC6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59" creationId="{CD79C813-A20F-4E95-65C2-7CE5C155C7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60" creationId="{07DE8704-AE33-E7AC-2400-297111CFB15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61" creationId="{0AFA5A2D-95F6-B51A-5AFE-29AD3282D4C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62" creationId="{F8CB9680-405B-5517-1F94-6CBDF1882B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63" creationId="{8DD7DD87-5B2A-C5E5-6F26-7EE5F187F10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65" creationId="{6A9877AD-FFB1-757E-365C-DFAFD8C053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66" creationId="{6A8DE172-E145-7C66-DD54-2866B0C4DD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67" creationId="{659EE463-0991-F185-084C-5D8565C434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68" creationId="{8F710787-5A3E-3A60-9EB4-B457754BC4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69" creationId="{A024021E-35DC-CE36-A555-8621BFEE99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70" creationId="{F7D3325B-0881-CD59-6FB7-02D4B6BE85D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71" creationId="{DC6B9BF6-8903-49B6-322F-2AF5713DF59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72" creationId="{8F053E27-A15C-CC94-F456-EB33453D5A1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73" creationId="{A6B3167E-A2A2-25E9-693F-ECF28EE1DC2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75" creationId="{728068FD-4C37-9DA4-676F-1E5B3F9B44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79" creationId="{797FAB9E-9EDA-A45C-CD44-AFADA16958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80" creationId="{63B168E2-233D-8D2E-3BDB-6811DABCD7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81" creationId="{3D7090C1-6466-FC7E-31B9-7B52552F6EA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82" creationId="{D2B05F58-3A7F-D4AB-6A60-8CCCAE0AF27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84" creationId="{1AA725A9-B227-C054-A81C-63D8BC114A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88" creationId="{D758F123-6068-6F9C-7CDD-39341A5CCE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89" creationId="{ACB3A6FB-1D87-0083-D138-8807D83B6DF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90" creationId="{121FEE87-B511-7DC0-0647-BA4B203629E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91" creationId="{5739FD50-9A2D-E681-B9D1-4D00326F1B8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93" creationId="{FD2648BB-DE6E-63E1-C6A6-A17568238C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97" creationId="{3D50A0D4-7AFE-C080-AB9C-0E912BA3611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98" creationId="{477CAF5F-88B7-3DB7-CC1A-B7CC61EBDE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699" creationId="{47BEFBAD-4BF8-B23D-F0A4-4F1A054028F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01" creationId="{B7371A9D-87A9-F276-EA22-BFFA8D250CA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02" creationId="{456E04B7-DBCB-87D1-9AEF-71B7FF1DEC6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04" creationId="{B3F0F433-6DED-21B7-A088-7D7737B1FF9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07" creationId="{F0AC1ECB-56C6-BD80-24C6-7F71EA48CB5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08" creationId="{876782A9-2283-99FE-BF2C-81676FC19B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09" creationId="{9D30235C-57F1-46DF-8B67-8CA3D4B957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11" creationId="{C5A1B4A8-17AB-079E-3235-76851AD16D6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12" creationId="{AF4DA230-8478-54BC-49F1-8F70E18E138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13" creationId="{DC521F07-57BB-D1A8-0DD1-3F0E2E9D514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14" creationId="{CBEE9039-0631-1213-71D7-8AE28B1C8B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16" creationId="{2C641FF8-DD60-944B-B05F-5A900F7AB8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20" creationId="{DC63F27F-B133-2119-4254-DB7D2501AC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21" creationId="{5816661A-9282-F9DD-9BD8-1CCBD171F1B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22" creationId="{B8B09711-21B8-A770-9E60-5C7A3C8A31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23" creationId="{70B98C08-3EA3-4C74-3819-67E49750441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24" creationId="{ADE168F5-AA24-344B-A2F5-0BA7C420D6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25" creationId="{45CA84ED-323F-97EA-EEF9-A01A9BF0AB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27" creationId="{C160B83F-5DC0-29DA-AB8A-D539109C5A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30" creationId="{9867458B-5082-72B5-DBD3-079703E6A0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32" creationId="{B50BDF9F-E3AE-D439-F454-78F8F00C05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33" creationId="{BFB437F8-CDCA-8C79-56DC-2080F2310B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34" creationId="{5D9CF8EC-1E08-AB3C-1A91-596839B450F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35" creationId="{91DB146B-9630-D4D0-7EFD-C0B591C9C2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36" creationId="{EC93CBD7-20FD-4A5B-EE3E-C536CFDA298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37" creationId="{0C55960C-2C62-4670-DEDC-88BB7E2D4AC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39" creationId="{E441AE93-D69F-D2FF-ADC6-C206041714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42" creationId="{F3625DD5-3C79-B61A-0A20-B1A287156B1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44" creationId="{8111B078-654E-603F-D5C7-2617B1E70C8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45" creationId="{D680FC80-F02B-AD1A-A224-D61CDD2ED8D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46" creationId="{A0E82854-71A3-A490-406D-52E2B95FCF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47" creationId="{A698AB47-EB32-3970-68D0-B105B84389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48" creationId="{1A50D331-EB77-8737-AB3C-B4776875EF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49" creationId="{6453F292-D5D3-733B-FB95-226B982CE5F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51" creationId="{2FA57AB4-EE89-BE87-32FA-7F09FDB992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54" creationId="{D1D28D4C-FA75-1B7A-C48C-587B179FFF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56" creationId="{DAD4CDB3-0F43-1D16-5024-49546F28A3B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57" creationId="{E42CFE05-C686-B78A-966F-3C5D7BFB22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58" creationId="{30B033E4-FB59-174C-1AA4-7678D0BD1B3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59" creationId="{47E994BB-17B4-9953-8101-1C72B3890D8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60" creationId="{CB8F9926-0313-5F43-52C9-C88E653A49A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61" creationId="{BDC6B062-A1B9-4414-0A9B-C0748ED0EE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63" creationId="{68214B64-F43D-09F8-5240-500AD67F838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66" creationId="{CD3D115E-1C4F-D544-36AB-A11854AE11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68" creationId="{8A01109D-4B02-1051-0E82-CEDFDF4157F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69" creationId="{9D6DAE88-A9FA-EC83-BA6D-5213A371B2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70" creationId="{3C3AB08C-33F7-5721-912D-934AC2AC930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71" creationId="{3F6655EC-EEAE-1B58-9DFD-6E16FE734C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72" creationId="{91ABFFE9-9DAB-6680-D2CD-54BE95CFB5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73" creationId="{2537F8CE-624A-DADF-36B8-F0C61AB1D03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74" creationId="{077B5002-B517-60D1-DB6A-C0FAD4F185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76" creationId="{1FD6D985-67FD-E9D8-8B0C-17A68A982C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77" creationId="{19EAB80A-4E17-77DC-5ECD-6E6B0BABEC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78" creationId="{0ABBAE31-8468-DF32-8B14-93B5BB00A35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79" creationId="{2D648D3B-AF04-1044-0CA2-2C78280F13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81" creationId="{C69EEAD7-D22E-BDC0-FD35-29DE9A39891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84" creationId="{751DF871-BF34-1378-2254-B308B63BA1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86" creationId="{C927914E-15F9-B55F-1A69-3BB506455B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87" creationId="{8C604548-F1A7-2CD8-B17A-2F2FE50E3F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88" creationId="{BB6680E7-A342-6E88-31EA-42CD8091CD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89" creationId="{BF817D57-8172-EDBA-9EE7-7A8AF0477C2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90" creationId="{FB4BC46C-8451-1CAF-1F58-9D1FBC72064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91" creationId="{8BEC705E-551C-0AE8-CDEE-3ECB232C18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93" creationId="{C07E9084-3FAD-5D03-481F-C35DFB2A56C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96" creationId="{B15419D1-A68F-F002-538D-DC43234A6A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98" creationId="{551A1DF4-1F47-9C13-7E1A-314DBC1EDB4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799" creationId="{9A7F384D-43F0-FF3C-7BCB-47F5A2D5D87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00" creationId="{A5A3A424-5030-4301-CC26-E1A4A8AAF7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01" creationId="{0EC023B4-AE2E-EA2E-76EA-8131ABAF0A5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02" creationId="{3FC5951D-50AA-0F00-3F4B-FB7630EDDF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03" creationId="{8F9D76CC-01A0-FE73-FDCC-45DB6F1185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05" creationId="{7FFF9931-8695-4E40-F169-CD6850A716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08" creationId="{CECED7B0-2588-898E-AB19-B1742D4AF4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10" creationId="{426FE108-0CD2-7B6D-6757-D3F71029CC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11" creationId="{39E62644-1378-DF29-107B-F81674130C6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12" creationId="{D54929A2-91E2-7853-9506-A826C5C880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13" creationId="{3E48548E-0EE2-391A-ADB2-3A121C7C78A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14" creationId="{23045B79-320D-B1CB-FFD9-6CE99B5E7DF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15" creationId="{E567D5CA-18E9-AE32-DFE9-D7164F4EB5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16" creationId="{C4936896-4A86-5CB9-C361-BDB750DE1F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17" creationId="{6120BAB0-8E43-767F-DFDC-619781B5E6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19" creationId="{E9ED15D1-32FF-5AF7-2BEA-1D9CFF8DA98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22" creationId="{1A1F9349-13D4-EA95-3780-8435BB56CB8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24" creationId="{2FBAD816-E940-AC44-E6D2-D5501C1B67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25" creationId="{CE67B710-FBF3-91C2-4128-0FC7C9359B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26" creationId="{D1A62FFA-FAB9-A3B0-02FD-61A9DC80D6D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27" creationId="{C03F9CDD-3616-715B-8156-897D3ED2DB4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28" creationId="{0588F543-08F0-862D-0B0B-D7030797D08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30" creationId="{1315B33F-F664-0BC0-BBD7-AC301B67026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33" creationId="{2D4BCF29-D4D2-0979-E297-686E016E640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35" creationId="{63499568-5ACA-1145-5549-AC2E0536357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36" creationId="{FD7300E8-7B17-2EDD-8A59-7ABB2C6776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37" creationId="{F8F7FFDE-A245-81DD-F9E5-DB34CE448A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38" creationId="{A372EAFE-1D97-CAC6-9BC8-3216644DA8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39" creationId="{F730CF03-650D-6A74-8868-82F035EFC6E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40" creationId="{D33D1E93-A763-42C4-9BAA-A91543AE592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42" creationId="{9F9AD143-76D3-714D-AE02-2AAFA6752F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45" creationId="{32799D83-B67C-6D1D-1868-36E2863575E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47" creationId="{5DE411F9-7758-03A9-4EE6-7701A69388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48" creationId="{38EE12B3-1D5C-A4EB-A328-CC59B2757BA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49" creationId="{8DB00626-AB8A-1809-6B26-7027CA11883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50" creationId="{82C0C1D2-B3E2-E600-E788-A526A5E80C1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51" creationId="{41DCCBFE-33EC-2BE6-9F2E-466A2C5FFB6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53" creationId="{62EFAC72-1CDF-8245-7B0F-8B44D9B1D87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54" creationId="{DD94D8E9-E25D-E2E6-02B0-C9E64592BDA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56" creationId="{65A5EE36-13D1-115C-D2AF-C338AF7042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59" creationId="{93137DE3-CFB8-15A7-139D-A5CE83B59D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61" creationId="{34E48A86-79BC-4E99-EF62-4ED434B57C2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62" creationId="{8ED41B26-FE76-BB38-DA9C-7147EAB52C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63" creationId="{1093DDE5-2AD8-D2EA-F0A8-5D16D3FBD0B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64" creationId="{FA34958C-A107-32FE-868B-F05BB38DD35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65" creationId="{FA45B6EB-1E67-21D7-B883-24B09682C6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67" creationId="{6E21B4E6-001B-A069-AD27-3D0468E67EE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70" creationId="{7D3C9AF5-B3E0-8864-3769-22D79DC5B2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72" creationId="{735A7CEC-BE05-2E10-9A11-6E5C221E5CE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73" creationId="{B912A048-6D03-14C1-6902-361D8249E4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74" creationId="{B783887B-86B7-7283-9C5C-53AAF309E1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75" creationId="{F307C8E3-7085-6DFE-3818-E51C430EEB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76" creationId="{BB4282DD-EC4C-B1A5-09E0-771F5D1E24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77" creationId="{902B0EC9-6694-3B65-3D28-AB613AAC83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79" creationId="{84A1A918-CFFA-0E4A-CDA9-AB3A522E43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82" creationId="{6A6E3418-E1E3-3B32-57D1-1CCEC82C89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84" creationId="{9CF90891-E89C-DB91-FF1D-A4D4F66F82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85" creationId="{10869820-F641-3DDB-47DE-7E61B8705B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86" creationId="{93FB31FF-7505-2753-F8E5-95F285C8EC2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87" creationId="{EAF54732-BB94-B257-37A7-34A1712C431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88" creationId="{70117F2F-307E-8399-C7E3-0B31B15D66E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89" creationId="{ED16F0D9-FA9D-2407-1A58-16AF0BD3EE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91" creationId="{DABEA339-C644-6C85-020F-F8E39CB2791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94" creationId="{D976CA15-78F0-3A4C-C7B2-83F70C7EA3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96" creationId="{56527A73-4660-DDCA-5A32-EE63CBE7B12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97" creationId="{216EB30B-DB37-BA1B-962E-E22078E5A82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98" creationId="{B515F6F7-AFAC-1A97-E5A8-A66BA316CE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899" creationId="{0DA78B20-ACBB-98D3-8B01-1B21988DE9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00" creationId="{797B06F4-E7AC-7BCF-154C-03953FC8FA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01" creationId="{9A207E53-2F03-8383-1F3B-74E39835A82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02" creationId="{F6F36AC1-EF67-8482-9CE1-4926A057FEF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04" creationId="{C48726EA-C8E9-5256-3C7A-12BE2C02A45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05" creationId="{D9C819E8-78E3-DFBE-13C5-F46D4134FF2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07" creationId="{9D6CE168-0BB8-F9D6-A002-6BE78770250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10" creationId="{F1C4033A-7DB8-5E04-BCF9-E67071F8C5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12" creationId="{C710DC3E-BFEF-FF86-A19D-E8DBC6A340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13" creationId="{065981BC-6D12-A980-CC24-995F76BD68E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14" creationId="{CFB0A2D6-27D5-9F50-773F-B7A7E9E62A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15" creationId="{9B921D61-892E-84FF-1806-8C189414FDB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16" creationId="{0EEA6B4D-9A2A-867A-C557-7C71F6ACF5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18" creationId="{6DB90339-2107-1628-B055-3D5169A22C0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21" creationId="{E3B82F60-7B7A-8001-37E3-C185C4C726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23" creationId="{CB315247-0F3E-2D5A-B154-20C7A1D1862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24" creationId="{A54AAE7B-8ADE-1670-BF41-71B6B06220D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25" creationId="{49B089DF-B4C7-1F3A-16B7-1A0249C6D74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26" creationId="{141F1DC0-9F5E-26A1-F058-BF03EFB743E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27" creationId="{D7BF1AD3-860C-F651-C965-A0F24280DFF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28" creationId="{376907FE-E41D-B1C8-25D4-8A2BF534B21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29" creationId="{E853CF58-A57B-C540-22E2-A5FEBAE969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30" creationId="{88CDDF05-0250-A2CE-37D1-48005FDC74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32" creationId="{66DD3337-5791-C562-172F-1BB0445876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35" creationId="{D62F4A1D-BEC0-1E4D-A495-FB84D02AAD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37" creationId="{FB3F2278-B524-1DE6-59AC-4D839C093F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38" creationId="{545621DE-2ECC-5C1D-6A61-B76426808F9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39" creationId="{D83504F0-E5AA-9133-690A-E09C87F7AB1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40" creationId="{8F43C0CF-5E61-0AFE-FD7B-8DDB4C8E3DA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41" creationId="{B22B4190-B518-9DD2-97DA-76D0AD719B7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42" creationId="{87F3D880-E866-2E56-9CC8-A372B4EBE27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44" creationId="{12E504D6-C710-0416-C0E7-EF55D4A345B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45" creationId="{DBB21822-AC85-9C29-1350-863D32A7078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47" creationId="{8C0AF3F3-F4BF-27E4-9BDB-39918D57ED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50" creationId="{A666846F-54A4-1E22-36A4-44B68352C2D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51" creationId="{B9831E1D-B5B8-4EFE-C74C-A916E69C7E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53" creationId="{36A0E00B-E8C3-47CC-D3C0-D0EE15395B0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54" creationId="{E1EAF64D-D4E8-3F30-477E-5FE8E5F9975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56" creationId="{E1BB4022-AA06-7346-E456-563241FBC0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57" creationId="{F1173471-4FA8-4F31-2EEC-B75DC921F2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58" creationId="{309FD78A-1CAC-0C62-4969-C15131FD04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59" creationId="{AAD129D9-595B-7091-B32C-E8ACC7B362F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60" creationId="{91CBB991-6B61-3BDE-CAEF-6A27C868D6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62" creationId="{F7B19A09-D63F-F9EF-01A5-EC632775160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65" creationId="{5AEC4F13-15BD-DDCE-DCA4-3E2ADF9EA1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67" creationId="{10A13C6C-FDC5-2331-AC41-28FDC29454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68" creationId="{8EF47492-3A86-D0B4-60B8-7791B78220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69" creationId="{C00205CA-3432-1AE8-C2F6-6054E5CF6DD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70" creationId="{C36326E0-7F3E-FD4C-A2CE-DEA75FF6E42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71" creationId="{6E035AE3-ACFA-A96B-4EC1-944F6C882C9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72" creationId="{877CC8DF-7C87-AFD9-9769-368362F3671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74" creationId="{C0D820C2-56E2-F9C1-9531-3710126DBB3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79" creationId="{454DF4CA-2D0F-B9E5-6C62-F03687204B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80" creationId="{06BCB0EE-13DC-3EFF-2DD5-E2F290EF0AA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81" creationId="{D53BD187-C417-D0E9-02B0-07D86C0014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83" creationId="{0D1383C5-250E-CCCE-9193-B9D5BD46DD4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88" creationId="{16C1432B-DF91-29B9-A5E9-4DCB353FB9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89" creationId="{E1073525-01CA-A0DA-5F50-C2245664264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90" creationId="{75B8FF84-8DDD-AE71-9BB3-9C75EE7263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91" creationId="{CD47B877-CAEA-C4A9-A709-3E4ADDDA30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92" creationId="{1D4B4933-ED72-A419-C35E-BD429170F7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94" creationId="{BB16EA1A-7B94-B9A0-BBFE-89521195424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95" creationId="{601F65DB-FA91-78DE-0B36-47115DEC275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2997" creationId="{6060AD99-D0CA-F71A-B461-7C954FAFB7B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01" creationId="{BF6D124E-C84C-A6CB-6510-6A363AB2D7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03" creationId="{EB7BFC85-48AE-D1D6-2CE0-6C14DAD799D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04" creationId="{B446B947-3AE9-EAD9-1A88-E4479D6C170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05" creationId="{F3DF899B-CC80-AC97-2E3D-70F3DF5C1F8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06" creationId="{81D8FC47-E8C6-E816-25EE-64905E552EF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07" creationId="{F499743C-6B85-86B7-6BA7-0AD0A13DEC8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09" creationId="{23C8D550-F67F-BFFB-1E7E-2848FADDC5D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13" creationId="{F3B0AD4A-78AB-06CA-83AF-3E9C17C593E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15" creationId="{CDEAEB2A-3B2D-42A6-00EC-F21BE118AF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16" creationId="{397F13EE-8255-17F0-C9E7-B187796AF6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17" creationId="{663E2A51-C655-CCE8-AE88-40F83F20BB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18" creationId="{9D41E271-8907-A5F6-72F0-13D17C2A2C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20" creationId="{3BD919D1-6785-5258-AAAA-E3130AB66F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21" creationId="{8D0D526B-A4E7-4892-CA22-D0F827799B2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23" creationId="{11F611C7-77E9-A72B-B2F3-42AD1E345E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26" creationId="{BCE7D6AB-D1D9-E617-4847-869D7FA08F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27" creationId="{7B8CB5D9-8638-B54A-C84A-F98B2C27560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29" creationId="{83123360-8711-8788-9866-C61A192D92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30" creationId="{07A420B3-94C1-3923-36C1-C0CBF2527C4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32" creationId="{8D04A2CD-3E2A-2DD2-E37D-39E2C00AC3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33" creationId="{2FBF2EF0-087F-3C4A-A59B-DC1DFAFDC4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34" creationId="{023A7012-C765-216A-69EB-E2433BD169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35" creationId="{353895F8-2882-EC96-4EAD-C90F3541F96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37" creationId="{007AB7F2-DE12-96E1-E6D0-595776338DB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40" creationId="{F20006A2-B361-72CA-36D3-A7EFF0DFC5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42" creationId="{3A9DD9FD-F2C3-C6F5-8182-6D9E21D58A4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43" creationId="{A065CDDD-67F2-82AC-8D9F-F77D2255070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44" creationId="{BDE6B174-D53B-D7D8-8AB8-9DCB36001AE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45" creationId="{F0293529-3D09-DEB7-102C-10E41A730A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46" creationId="{E8857F10-5CB3-1765-9791-678665AED3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47" creationId="{F4CB4A5B-D5E5-8D3C-6CA8-85EA69B45B6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48" creationId="{10FC1F66-25AB-7CF2-6FA3-5F95AD51610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49" creationId="{F9C16268-324E-3ECF-91E2-B591A2ED31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50" creationId="{7004C07C-B447-E6F5-D588-DCF1ACD8A2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51" creationId="{BBCF8291-8043-0DF8-0975-15A22F1C07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52" creationId="{C9B43592-0417-44F2-BCBF-72777A0BBA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53" creationId="{F8E01B22-7E51-8191-351D-2910B46EEC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54" creationId="{9C763818-C324-2676-3CF7-3BFF4DEAF4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55" creationId="{7A3381EE-B1A0-71D9-57F9-C0BCF7DA247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56" creationId="{ECCC072B-D1C6-D869-A2C7-E4DE15B6C15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57" creationId="{542DD1D3-5F9B-1F83-B077-7313D4D71E2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59" creationId="{894AABB8-628B-A408-CADB-A9A4242DA83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63" creationId="{D90CD011-3EC8-785B-CA24-66AB740DF7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64" creationId="{94536648-232C-49A7-CC9D-007556DDDEA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65" creationId="{C7FCC892-0925-7793-FE3E-AD4AFB062B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66" creationId="{19AF8767-8D2A-F89B-707B-694899665D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68" creationId="{94FA33AE-28BF-5D92-B2E9-9A21F6C598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73" creationId="{A0F5ECD1-C2EB-0DB4-059F-201C8CBAE9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74" creationId="{62387D7E-A6D7-FFEB-61DC-487EA72498F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75" creationId="{A043340F-A9A9-FE9C-B151-920D8640738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76" creationId="{C5C48CAD-B830-64D4-72B1-7C37DCC75B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78" creationId="{BD3ECCEA-672B-B90D-263B-08A4FFBD4C0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82" creationId="{9FD25667-018F-1C41-621E-CF1D8939D96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83" creationId="{5D796671-82D3-C749-8C82-AC281B61278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84" creationId="{5ECE1039-9C59-4D14-D0F3-149E8C059A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85" creationId="{DBD57629-A725-8AA1-B813-81E11818B46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87" creationId="{629E1F1D-1916-4E27-3AB3-F9AD7FEC65C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91" creationId="{A6C76E73-8C76-50DE-77AF-E39585DDD8B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92" creationId="{A98B5887-5A68-2C94-A765-29C508A1A7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93" creationId="{E1AB0F4F-7CA6-A84F-E02C-6F0276B88D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94" creationId="{E8DDD8A5-9F4A-5183-18FC-05CD4E5058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096" creationId="{23A75ED9-D4AE-14AD-E401-1CCB80B6EC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00" creationId="{EC34C291-C5EB-54B5-9C61-305CF6F1DD5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01" creationId="{4C835820-A9DC-2722-1D38-9DC71C1900E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02" creationId="{3A0A8B9D-A958-A1B1-8743-63600652E8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03" creationId="{00B80EAD-2714-C62D-0DAB-31AF41EF23B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05" creationId="{61159263-7448-D5B1-2494-4A6EFE439CC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09" creationId="{E92FAB39-61ED-1EBF-BB83-B91C40C5A04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10" creationId="{22E40A4D-1056-CA3F-0EA1-B79E24CCCD2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11" creationId="{A9089263-C806-5891-4832-B9E3254EFD8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12" creationId="{C60DE6AB-35B1-E683-FA2A-2CA91B098D7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13" creationId="{6745783A-45AE-A319-1A50-27EDD0C11B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14" creationId="{C69DCCD0-5CCC-7D12-3F3E-DA8AFC2D4D6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16" creationId="{7DD72458-1287-3BF2-EA55-A742F38EE05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19" creationId="{EE32045A-7E69-F290-C8B6-BD6F900587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21" creationId="{C18CD7A4-5040-8AB4-1583-24B9DAE70BB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22" creationId="{525F672D-3524-B70E-2050-36651E34F5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23" creationId="{7AC3B475-6409-FB8D-EC69-D03B897485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24" creationId="{5B29640C-8FDA-ADF8-5689-14A7DAA867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25" creationId="{A176104E-51A4-9985-F3EA-9599B977FF2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27" creationId="{00B75BF7-21C1-5E8F-2AA5-BCC8B48D5E9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30" creationId="{42103C51-1945-935E-B0A5-993E5832F0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32" creationId="{D7266729-D9A3-3B7B-A129-741AF7564B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33" creationId="{B8E5642D-B86D-B9BC-603A-0DD57D5F19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34" creationId="{4EFCF62D-28A9-D553-488E-E2EC519D4E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35" creationId="{2DFC8277-576C-7BAE-7171-526B855BAE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36" creationId="{478D12EE-B25C-25B7-DA09-AF67B1C748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38" creationId="{4317B4B4-303B-099D-4B9B-72C9DC3A2AA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41" creationId="{DB9A24D5-35B7-943F-EE0A-F35D5DD676A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43" creationId="{7CFF099F-AA02-DE02-C8C4-541E7892593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44" creationId="{BA5721FF-5651-99E7-A0BA-C30A68440BC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45" creationId="{D911045D-914F-C25F-B4DE-61F61E910C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46" creationId="{BC16DE0A-56C6-5B6D-939D-B486AA0F40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47" creationId="{50B1B626-9FCA-953C-15FA-ABC2B853B86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49" creationId="{47A2FD94-0A84-9C09-8839-116137D9CDC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52" creationId="{ADB80E07-E44D-FFA9-BFC7-3DF122B4E5B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54" creationId="{0DCA76D1-3CAA-356A-09C3-7FA94CC3A49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55" creationId="{EB82F707-5751-64E0-6215-AEBE636B755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56" creationId="{81B67CE9-EF95-C541-1B61-F589D668694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57" creationId="{B610364F-FD60-B7DD-D473-530B7949700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58" creationId="{E85B1393-3430-FA22-CCA6-D36CE5DA444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60" creationId="{2E8A1431-FE73-EE1B-C00C-4B1FC2A5680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63" creationId="{4A84E754-6DC1-0267-5549-C0806DD8CB8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65" creationId="{B0405BB9-7A1D-F532-1DA9-E50B983B508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66" creationId="{80CC9EAB-600E-26CF-189C-EF79733F5E4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67" creationId="{9F5F5B9C-2ECC-7660-BFEC-6B8AF36BB1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68" creationId="{BD2A1764-D626-6D12-E914-16D3E20EFA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69" creationId="{95233820-70DF-CE9C-6246-9B2C816BE9B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70" creationId="{38BF086B-3A26-9FA6-A85C-BABA4B0B37D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72" creationId="{1DB773D5-AE0C-AD89-4EF4-E3F4FD13BF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75" creationId="{7F7676EB-60CD-9E93-1EC3-12960AA1FA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77" creationId="{81C16564-89BF-108A-07C0-8D6C61D2AB5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78" creationId="{915FE36F-3AAA-4C55-2A66-01B1EA89B54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79" creationId="{B8C29CA7-78A3-4724-C59C-4018E57939C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80" creationId="{7C95EA61-63FE-CE92-9109-BEF2A478B16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81" creationId="{46050ECE-B47D-EEB3-B30E-D281A80B25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83" creationId="{FB376D9C-EC98-CFF5-B3F1-DC69DE40D8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86" creationId="{0BDCEF37-8E81-BC66-CD14-F8955887951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88" creationId="{E84CE638-D4C2-C912-9EBC-288CB649BC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89" creationId="{94B4F909-1FD2-5A7F-7B5F-9CD0A32DD6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90" creationId="{0893E78C-FECE-DD9C-9EA6-52FA656C59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91" creationId="{B15553A0-033A-AD8F-8B56-4F894B20B77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92" creationId="{38CB8499-74EA-2EA2-FD64-EB18400107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94" creationId="{66485A72-FA87-73F2-8F71-3D9903A32A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198" creationId="{DDE32BC6-80A3-B5E6-7080-F4042C9D51B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00" creationId="{0247AA31-74D5-6F98-11AF-111FE0290D2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01" creationId="{2CAFB5FD-4C6F-57EC-C2D0-98D215D103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02" creationId="{32F3B5FA-7C4E-B9EE-BB80-A02D143C3D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03" creationId="{EF504309-91B3-F819-8585-AD425CA70F8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04" creationId="{FE4A1206-21B4-01C6-C673-46CCCAA0E77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05" creationId="{E2E9F63A-C408-C7AF-E54D-0501FE541A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07" creationId="{85159321-526D-0FCE-631F-48F58635C4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10" creationId="{904FC596-1E1E-5AB3-0970-DAEFAABC19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12" creationId="{36D2B38C-F2D1-D3F1-829F-04270E637DB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13" creationId="{2A36574D-9728-4A1B-7587-F7B52F7F90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14" creationId="{32BE5982-0FF1-6092-35EE-76381F7C28A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16" creationId="{E82DA82C-D0D3-DC0F-1319-32358B65634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17" creationId="{6F02C12C-5A6D-F348-FC2E-85248F48B1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19" creationId="{FE19FD93-066E-8E03-DA50-B7A62877525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23" creationId="{7E8AAD5E-9403-7364-7AA4-F566AC80981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24" creationId="{A6DEC685-7459-CA80-AA02-B2814F5EB32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26" creationId="{A54FBB77-4111-C9AF-0E54-55A375D3AD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27" creationId="{DF56A959-7227-5AC8-5980-D127D6C309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29" creationId="{1E3DB847-4AAF-2733-3A38-5611E917107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30" creationId="{3A1E44F1-6B4F-DE99-0384-7BE1C826055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31" creationId="{477E6AD7-7D45-1A5E-2EF0-34B7D4C2155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32" creationId="{B02C9407-0B8B-8C56-A7D4-E206D17B8D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33" creationId="{17ECF556-095C-24A9-4CD1-39D1645320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35" creationId="{8B3D97BD-5E83-FF80-D3FF-0865613F362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38" creationId="{D8B8AD73-AB7B-D16B-8329-A50CA4DE2BA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40" creationId="{ED4822BA-AFB0-8CC4-7AB2-5E1AE9FD75B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41" creationId="{DCF987C6-418A-ED90-CD7F-FABDC12B61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42" creationId="{4BEB8C0A-46BA-47D3-142F-D4276818F38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43" creationId="{F258FE0D-6342-18A1-9BDF-F6038E56FF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44" creationId="{202F9184-4822-B02B-DC57-134E6C3BFD6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45" creationId="{FB1B81AD-6889-9591-6597-19DA0BD6F9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47" creationId="{2BEFBDED-3819-EC57-E096-D83A86A78B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52" creationId="{64B53CB4-6D8D-E633-BE5F-7F207DDD3D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53" creationId="{C63D802E-40E5-DF1E-313C-DE8E6CDEC3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54" creationId="{165E4A82-17DB-0E82-8480-2C0BBAC50DA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56" creationId="{79A62FA6-7271-04E2-6C1F-360D3427C3C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61" creationId="{3FEF4589-D438-FA69-1518-9F1F68E23C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62" creationId="{8FC0FE7C-E9BE-754E-F44A-0CA93568BC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63" creationId="{3A3BAC2D-D343-0608-A875-6B9448B4184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65" creationId="{53B9DD6E-0085-3DB1-3582-073E7AE60BE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70" creationId="{7073C275-386E-1B2C-E67E-7B599651EB6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71" creationId="{0A209CC0-CA4A-0198-E0FB-35AA64EFF70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72" creationId="{B8026E22-2E22-207B-3245-9C23C1B857F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73" creationId="{9A540360-1147-042D-39F0-95FF45F354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74" creationId="{06FEBBFE-6723-39B5-4845-7E67FF3064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75" creationId="{695CC97F-5047-0BFF-DDFD-521DAD6749C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77" creationId="{77A94D89-12D7-E92F-48F2-EC772659C6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81" creationId="{664998C1-BAA4-0257-49BB-401D7B8F614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83" creationId="{85418353-E1A3-2F58-AEB6-B935DB07C1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84" creationId="{4237E40B-B9F2-16A1-4FDA-B9290FFFD1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85" creationId="{0E36E51E-1B46-5DBE-4EFF-8B5CCB8B70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86" creationId="{2BC57B9F-2E1B-9E63-292A-121307D341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87" creationId="{D97794F0-0A81-4B41-8354-C0B276C39C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89" creationId="{2F5A0558-20AF-B511-EB91-0A9C6AC70DD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90" creationId="{12B6E852-3A9D-F7EE-74F3-DC4120F9CE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92" creationId="{F02A0771-B312-C8DD-3077-7C94E94131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96" creationId="{3EA95342-795C-BF07-00E2-A78D749BA8B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98" creationId="{DAD3EBB6-E523-0181-38AB-9FE8607022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299" creationId="{7F48DAE2-EAF0-AB1E-086E-2848D59C104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00" creationId="{54F44696-8B33-72B0-30A2-0D0711708B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02" creationId="{1FA0FA13-88D2-7CDA-2475-6C4564349B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03" creationId="{664E085D-3C56-1BF7-AAF6-D00B8DC375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05" creationId="{8CD4FDE8-8AF7-99E8-D2A4-296B91EF76E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08" creationId="{F5A58E97-C20C-0047-783C-25C0D9F669B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09" creationId="{09DAFABF-FDA6-631C-EC2B-50EC931B3B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11" creationId="{500A37B3-C7E7-179E-1AC8-22098B55237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12" creationId="{FDD260E7-7BCC-7361-C694-46B1CB1DBEE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14" creationId="{ED79B9CA-9006-DFB7-58C1-63DBEB99B32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15" creationId="{D8295A5F-C3E8-FA64-C904-38F6B5D2F6E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16" creationId="{FEDB076A-2D74-A67E-12BD-9FFCBF22534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17" creationId="{84BC6FD1-989D-88D5-44E2-0AA5F60C6D1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18" creationId="{A7FD4FD4-408F-397E-C8C8-C4D15F15BF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20" creationId="{AAD43468-6913-6734-B340-4522A33CEC4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23" creationId="{0831F0CD-737C-C2BD-00A1-0D50D06522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25" creationId="{48B024A0-0468-74EC-8155-5E462E99D5A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26" creationId="{218A7D2C-26EC-2441-9148-179D3CC79EA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27" creationId="{9EF2D5FB-9575-F6BE-3AA5-6D3480E037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28" creationId="{F52C997C-56A3-2789-5A22-EA954C5803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29" creationId="{AA531A82-8AAA-A844-7A6F-7EC5CC1B1C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31" creationId="{D1F30561-1ADF-2669-2A0A-9BD658B982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34" creationId="{AEE94630-2BDB-B46A-6A32-4D15FC60703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36" creationId="{A766737C-E4A7-8EBD-FF2C-C96C8AD8594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37" creationId="{13957153-71B8-E13E-6A7F-3C2B6D26D9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38" creationId="{25DF1686-0C9D-6F06-1785-E62B385B6F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40" creationId="{20373216-87E7-DEDB-A89C-3705991F9E4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41" creationId="{1BDA8194-F04E-E207-0D05-64EE6EA892B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43" creationId="{7A24F78C-9844-49E7-27A3-7DAC98B857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46" creationId="{84B8EB5D-42A2-EDAE-C1EA-9F7B3B9A7D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47" creationId="{716C707F-040F-FA24-A607-937C2F7E29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49" creationId="{2BBC211B-481D-F255-AA7F-56358204AC9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50" creationId="{FF301071-0F67-5D0F-C4D6-90608AFF6D9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52" creationId="{56CCAF49-069A-0B6C-C4AA-CB87F09C051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53" creationId="{59CE0BD3-F9E1-ED01-6980-72FA4235766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54" creationId="{6750A780-7F8C-8D8E-D9FA-510EB5AC75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55" creationId="{3728E715-8A91-01C4-649D-D14B340277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56" creationId="{F4245DD0-46F9-E84D-A36B-EBC3E2B175A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58" creationId="{E9F4F82C-371D-BD34-711B-72FEC8F2A1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61" creationId="{5248513F-E475-15EA-7AFC-6C4342A7DD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63" creationId="{CAD645EC-E1F8-2B48-9F48-37E2105C31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64" creationId="{1F9C062A-2BA6-26CC-B324-30E6C5B0C43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65" creationId="{0953CD41-7E4E-D5A1-DF13-EC905D36E25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66" creationId="{7ACA2452-1AB7-93F5-60DE-075752DAFC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67" creationId="{28099E10-827B-D583-8463-28F211AD2F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68" creationId="{F34A636D-B6BC-F18B-A0F9-74257F22CAD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70" creationId="{D26F79D6-49DE-51A5-7F63-39CA8E4165B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75" creationId="{08018926-AD87-A37B-5874-F2A6E29B15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76" creationId="{CB20BE24-0AD4-8D49-E9EB-B4D76451403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77" creationId="{954C0765-1712-E1D3-1DDC-DBF6F481C5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79" creationId="{07D48124-D3E2-CD96-0839-567317F317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84" creationId="{50794AB5-A06C-D807-0B40-7D3919D7099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85" creationId="{F13298EC-E7DE-8FC4-387C-144138C917D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86" creationId="{C8CA1ED8-38AF-5528-7BE0-6F697C2A945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88" creationId="{296CC1DC-F5E7-AE42-7DB8-96DB15499B7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93" creationId="{0BD8B5D1-EA01-C97B-EB8E-DC8C9F1E84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94" creationId="{3435DD8B-193E-FF5B-9993-1B519FC645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95" creationId="{B3EB4D11-F547-F94E-31FC-A3D85D2C81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96" creationId="{5F9D3412-0EAA-10D4-099C-3BA2200424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97" creationId="{6A7B6937-2BB6-D965-A912-EE74B5BE2B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398" creationId="{3BA77A52-5280-6B97-5470-B25D3966286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00" creationId="{E548F705-F3D0-5CC6-39CF-8456120568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04" creationId="{54A42118-20B7-EDDD-1740-AD5A70938C7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06" creationId="{95609953-8B57-1B73-5C1F-9116A9D7A57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07" creationId="{0203CCD7-2BC8-D25F-BF7D-859B857F29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08" creationId="{69FD5E42-10C9-9403-4614-80D753F348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09" creationId="{E77F314F-A631-2C1C-17C6-D72E4E73022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10" creationId="{64D1DC75-41BC-3545-8667-CDE8757489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12" creationId="{C8C560BA-02BD-55B3-92AF-86620D1156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13" creationId="{337CF9B4-7447-1F6E-C0F7-A48AE9A87B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15" creationId="{537B4004-3397-2A3B-33CC-0B4AD0DA9F9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19" creationId="{D6C5C814-4029-CB67-F55E-66301C60AD9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21" creationId="{73253E1C-F72E-BC77-B861-D3EB5319658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22" creationId="{40633FA1-4E45-6997-2740-039C47A39C4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23" creationId="{DB8D57AA-C234-5FD2-6DD2-10C188BAFCD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25" creationId="{B53D22F5-1696-07B3-F93D-1813A90A3BC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26" creationId="{A4BF462C-A0BC-9DB1-8F20-C0183CA49BE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28" creationId="{6D45DA82-A36B-1669-DFD9-F330C29669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31" creationId="{6B6B5C3A-CE03-C885-FAC6-2932F1F291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32" creationId="{24621FEF-44B6-E832-1098-05C6DDEA60B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34" creationId="{681FE3B1-D66E-DD32-11DF-A9D5E640635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35" creationId="{D952BBF9-E736-5665-DEE6-67ED63AF05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37" creationId="{09C431AA-6E73-A100-C3E9-F6CEB8EE324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38" creationId="{2AAD6EB3-2E62-BC86-C337-FBF89B8CC00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39" creationId="{EE93714A-D611-0FF6-3847-D8BE74C4F9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40" creationId="{2849A13D-A04D-F427-513B-38B867B081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41" creationId="{640B0865-8DC1-D681-A7CC-178753E50EA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43" creationId="{4E2649DF-190C-7A2E-3F42-351E8312BD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46" creationId="{D570C334-50BC-43F4-1992-FF39E3C890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48" creationId="{99ABFCB8-B70C-3F94-088A-CC69BBD9CDA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49" creationId="{B48ECC1F-73F2-3523-2B2D-5D49F950BE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50" creationId="{E585FEAE-9741-9C50-ABEB-F2BD23A6468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51" creationId="{7548089C-2B3B-75DA-971A-66CD553DA5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52" creationId="{80334C89-F21C-46FB-62F1-CA6600EC1DB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53" creationId="{791F2168-C481-6D3A-2B02-02F8454A53F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54" creationId="{C5825BA7-50AF-DE56-7437-AB0F1E731E4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55" creationId="{A0127753-74F2-1D9C-7411-76F66461F61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57" creationId="{13AFA646-CA97-2238-D99C-1F6F6CC7BD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61" creationId="{49F51FE6-4803-0C92-0CB4-6582A432C0A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62" creationId="{7A660C42-FA70-059F-EB2E-9804F52F3E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63" creationId="{D4717B2B-0DFD-CA16-0872-EB31FF10506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64" creationId="{637A3F7A-8D76-9AD7-61A2-BBB6250F1B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66" creationId="{5009BC80-4254-A719-431E-06513F4DF51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69" creationId="{19265E21-17CE-6A47-199A-17188793705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70" creationId="{5AF41686-A129-ECFA-BDFF-A020D6648C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71" creationId="{83095565-6331-884B-940D-0B8F4399FA6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73" creationId="{022B4BC2-78E7-DB35-9C17-B5601488C27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74" creationId="{D65FC3E7-8CFD-9F3A-6788-83EA1C2EA64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75" creationId="{DCCC9445-DB6B-CC55-7856-6EA659DE60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76" creationId="{FB09F44D-EFB1-9C3B-7D69-6ADC6A3797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78" creationId="{9F9717C8-ABF4-346A-E095-34AEB148E68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81" creationId="{2D6885EB-21FE-A6B3-4355-5DF60A0F80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82" creationId="{12F867AA-D518-4046-5488-D1B661DA8B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83" creationId="{84F9C666-B558-5867-D62F-7A838FA7354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84" creationId="{9185E946-825B-E77E-6985-865329F6E4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85" creationId="{2022A9B0-2923-3CB7-1AC2-63A5E6C8C21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86" creationId="{7E53B31F-EF46-A62D-2CD5-AD735DABA0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88" creationId="{AB432172-20C5-5034-14D9-BBE94D6FC25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91" creationId="{F10CE0B8-6384-1785-A51E-F8E4B34051C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93" creationId="{E1AC91B6-74FC-C92B-A705-BDE376D22D0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94" creationId="{D049F58A-8845-ABA9-8AF2-11E9E08E75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95" creationId="{D3A90C28-E8E0-AFA5-DA51-AA0E910976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96" creationId="{CEE330FA-87A3-7F26-9611-AE808F907F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97" creationId="{60F49AA2-A189-3A78-A865-3ADEA954CE6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499" creationId="{6602A602-2D0E-6988-A4FE-7C99F97A59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02" creationId="{6D860EF0-4E93-5E05-1CF5-DFF8B47421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04" creationId="{809FCBFC-07A7-E527-B3AD-8217354841D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05" creationId="{CD021267-CCD1-7518-595E-3BA79FCE9C9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06" creationId="{E40E8020-F18D-07F1-B7CF-A7F3E5452AE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07" creationId="{68BF4776-5D33-6F51-8E19-50708B77D4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09" creationId="{B7C0400A-D9D9-2E2C-BD38-E36EE3AB556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10" creationId="{B76E4D5B-E7DE-6B37-67BD-E6CC74C462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11" creationId="{9257D435-0F9C-343E-9E81-FE9BB093D98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12" creationId="{01138233-F48A-A63D-F8B9-19EFB87EE6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14" creationId="{68DCA497-377D-7274-4DB7-F89445A096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17" creationId="{6D50B849-3167-B4CA-F9CC-B2608CF880C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19" creationId="{B0B2528D-2A58-1883-37D6-D38C8CC723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20" creationId="{6C28AB58-684D-0F65-7951-E57A90498B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21" creationId="{2780AE54-5E1D-358A-369F-4A62273246A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22" creationId="{11ECD3E6-DCDA-629C-58F2-1FC34CA118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23" creationId="{91886775-FEC8-45BF-A068-4405CB03F03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25" creationId="{2491DC4D-2CBC-307A-6C9E-A79E98CB010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28" creationId="{BA38775F-8D9A-9815-8DF2-DF841AAB634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30" creationId="{4EDAC0B6-94AA-F5B3-92B3-92B113986B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31" creationId="{56FAE2D1-2C88-0DBD-12C2-529A9E4671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32" creationId="{4FDBEA57-357E-C9B1-6F30-BC87199BB9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33" creationId="{9E441476-6A8F-0635-04DF-5C3C58E3693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34" creationId="{3F47C335-A0E9-1DBC-2A4A-2D4A94EFE2E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35" creationId="{8A0F6B08-4F64-4144-3133-AE32CC959E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37" creationId="{1887384D-A0F4-F4C7-5C29-0A76CFB9CD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40" creationId="{072AFF9D-8DAD-B7E0-2F3D-397B522F85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42" creationId="{A4D9C1DF-DB6B-6DD7-AEE6-6665A9C5F52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43" creationId="{4696C360-2F71-5E4B-72A1-C710E5817B0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44" creationId="{28CCD940-F4E2-BEC2-720F-2ED739D4DC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45" creationId="{D2523029-C637-F7B7-DD59-1FC683135F5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46" creationId="{9BEEE650-0E88-74F9-837E-02916FF95E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48" creationId="{971DBF1A-DF2B-6B05-493C-28A75F7B46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51" creationId="{36A72432-6219-7AF4-335B-C4662203F96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53" creationId="{4BD7AEEB-5358-2509-31EB-5DE53B2BF40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54" creationId="{8719B08C-E6B5-AE5A-4DB6-5C9F0CF7B0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55" creationId="{9C6D396D-75E8-FE17-35DA-DE1FF68EFB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56" creationId="{5AE88026-8F55-7BD7-994D-28D15D21E1C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57" creationId="{E6B4FAA3-720D-219F-BD75-CF6E1D56A95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58" creationId="{F2771FC5-A1A1-09A8-4EE6-1561F76C297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60" creationId="{0FE1DA40-1A30-2741-065A-619A7A8EC7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63" creationId="{43844967-1015-C126-97E8-DBB64E12F4D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65" creationId="{345CB360-B30B-E642-90B4-7BEE16C93C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66" creationId="{5196EE15-DD3A-070D-8B0C-3D89E62298D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67" creationId="{B67D6447-486C-7066-5609-5B76F34357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68" creationId="{727A7026-EEEA-DDC7-9D66-3862DC7FF2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70" creationId="{9316BE3D-34A0-5619-79C0-EDFB075F8CE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71" creationId="{8489EE5A-6748-26F2-B5DD-F8F859F096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73" creationId="{3160F00F-A190-836E-F44D-D6FD102E3F4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78" creationId="{0766DB9F-9285-99F1-A557-799E764F1C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79" creationId="{73725D1B-2513-B5BD-B4C4-2E4602B0E1A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81" creationId="{68E4A032-EA6F-6B9B-2B33-910CE016AF4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82" creationId="{2E52DD30-47DA-BCE2-299D-161F81EDC22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84" creationId="{9899C9F5-C725-9BF1-6776-6C9E5ED43AC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85" creationId="{A1084FC6-934B-AFA9-074F-61003827D8F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86" creationId="{19050E3D-6170-EF04-681F-69B23BB5616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87" creationId="{FF779CE3-878D-A135-79EE-8B8971899DF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88" creationId="{7889C275-1E8B-C8B6-58B4-9909A5A838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90" creationId="{720813BA-24A3-9BA6-628A-A7C6FABA1B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93" creationId="{B14AA5E5-958E-510A-6237-C3335F2D7D4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95" creationId="{AB15F9FC-6AAE-8A6C-39B0-6B4C316C0F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96" creationId="{35B7086B-6241-3F4F-1855-EE3C6A1FBD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97" creationId="{B998B72A-2B43-D16F-2DBF-9C5EAE72BF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98" creationId="{3446D64A-D853-DA5D-7CDE-553853B55C9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599" creationId="{AC113326-D53E-591B-AD6F-EDD43527BC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00" creationId="{95ABB36F-D504-BAB2-AEC3-F18AE705D71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02" creationId="{53AB9D0F-D954-8797-0D56-DC5E5E67DFF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03" creationId="{EFAF156C-3528-237B-C863-9324D2F68F8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04" creationId="{D9E7DEF6-01A2-196C-2553-DC5FBE11607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05" creationId="{8307B9B0-3535-C1E0-EA30-DD1DA89B6B2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06" creationId="{9543D12A-0F0C-883E-E8FA-C3B815F1A9B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07" creationId="{F327D7B7-865D-8448-E76A-4DB1693316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09" creationId="{5C8AFE01-066B-0BA7-C84E-801C03E7621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13" creationId="{DA97035F-3965-4A7C-D183-F5F6A9C41F7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14" creationId="{906DA5DA-3904-B4F2-BD50-7E52ED06BC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15" creationId="{377DFFBF-2641-D597-A68A-E8C5F827A62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16" creationId="{48F3B980-9E15-F99D-49E6-A59BEBEC70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17" creationId="{0BB3B10F-A6F4-0441-9846-4773F414F0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18" creationId="{F6275398-CD4A-9D7C-E26E-D2CC6F86BB8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20" creationId="{E86A3862-923B-1D0E-9409-1311200328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23" creationId="{5770CCA3-52FC-71D5-14B3-32EB0EEF757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25" creationId="{7A425D70-E361-CB62-E767-E6A55C4AE3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26" creationId="{E05CA23D-307C-49EC-9D39-7004526AEF4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27" creationId="{54E959F8-7A6C-734F-6D41-DFD42319320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28" creationId="{630669A8-FDB9-C1D6-BFC0-5768FBBCB88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29" creationId="{0501916D-6D82-F83C-B867-FE531406468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30" creationId="{C6D3BC6D-6343-5CBE-DE73-6F6EEF939F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31" creationId="{B66EEE65-CE60-2AE8-8394-D33208E8DE9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33" creationId="{1CDB0EAC-026C-AC20-2146-147AB87A3BE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34" creationId="{85033812-960A-799D-D722-1775FC2E47E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35" creationId="{690FBAEC-2BB3-FEA8-1062-E983D36187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36" creationId="{021FA721-E769-6069-89E0-C31D0022FB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38" creationId="{C4738A4C-31E3-16B9-FB93-902C7C6E57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41" creationId="{C01477A7-5BDE-BEB4-B52D-BE605B6018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43" creationId="{A46B9FB0-7591-E81C-C645-97288943991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44" creationId="{EA012BFB-4624-D13B-1E05-F809FC04DC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45" creationId="{78714582-D18D-0BFF-0D5C-6E3DAF81E38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46" creationId="{BF33B849-2F9D-09BB-C21E-C6B1BB1105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47" creationId="{A367C805-9D70-BAB6-DC6E-4A5AD7EF1B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48" creationId="{B297477C-2A4E-BD5F-56A5-14B6A2045D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50" creationId="{3D042584-4822-1E08-9CE3-08325238B0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53" creationId="{87E079F9-D9D5-FC06-E161-9B6C836EEF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55" creationId="{D522F2A1-5DA6-A709-1A4D-37299BA264B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56" creationId="{2372EEFB-8CCD-B205-643A-87A7400ED32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57" creationId="{D2DF8B43-40DC-0445-4BBC-F814FBDA645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58" creationId="{4BB59A40-ABCF-B5DE-CC43-CD8B7A4D7D6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59" creationId="{FDC7A718-8E26-EA3F-4064-2851B76286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60" creationId="{0D1B1767-196C-C209-2668-AB16BBC1D0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62" creationId="{DBE60F15-AC74-8834-0041-ED1BA474FBC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65" creationId="{C3B5B34B-9D12-C1E3-29B1-E81644D85EB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67" creationId="{D0807D03-E725-EC58-9008-30141CA8BDF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68" creationId="{BFBA2248-5E04-412A-C9C8-DC90050A756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69" creationId="{FCF8BACA-AC2A-AA30-F482-6F3CEB55666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70" creationId="{12E239E9-2335-C8EA-BB54-E838EAA5B59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71" creationId="{380E3F22-674B-222E-0462-C40722303F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72" creationId="{BB205E34-E9FF-AA7C-278D-5272EB216F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73" creationId="{C6D11976-EBA0-5D84-AB78-E7F107A99BA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74" creationId="{8E6746CB-4E94-AB60-9D97-D4FD4613E02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76" creationId="{19501435-D76D-54E2-FE1C-F7B0DDF6D2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79" creationId="{03DE0BA5-8F85-DD98-B600-1D7E807DFA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81" creationId="{D53807D2-64AF-5935-07D5-AD5479611DE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82" creationId="{A719E790-1758-AD20-DB74-9929F983FB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83" creationId="{63997D7A-63FD-1917-B672-F0A5DE9F3CA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84" creationId="{E2443FEF-733D-7E6E-E9C2-A3E4E2F1F35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85" creationId="{AE3FAD6F-2517-BB43-DE38-2130FAE48DC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86" creationId="{57F3A330-1DC5-FEA6-5E0C-EC4C6B9844B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87" creationId="{E714E57E-088D-56AB-DBC9-B9B2F0FBF8E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88" creationId="{9896B186-EEFC-5CD2-107B-A47772B06E2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90" creationId="{211782BB-566A-4060-72A0-D0F9B7BC71A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93" creationId="{A0A370BE-BDE7-9714-912B-F3F91002D2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95" creationId="{1E1603B8-2FB6-E5E1-4CE1-C3BCF5869C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96" creationId="{5FD2CF85-AFA9-A71A-49C3-366AE6F7B9E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97" creationId="{5E467554-898B-A247-FA81-3F6DB486B11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98" creationId="{978F66FF-5017-0E76-9ED6-6D7AF47EB3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699" creationId="{87BD7738-A8BD-55F6-585B-6159003CC33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00" creationId="{A8EEE4BB-687A-98EE-A49C-4D02B105281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02" creationId="{BFDCA861-34AE-D5F8-41E5-8A8DD82684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05" creationId="{5C4E7C79-278C-55CC-C0E5-429BE558508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07" creationId="{A09B3C9E-EB5F-9689-8A88-5A4BB0CE482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08" creationId="{40A95BD6-B9A8-0470-AA0C-C44EC8703B2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09" creationId="{0C1625C6-FFAB-8892-5774-26658948EC8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10" creationId="{6F7BFFDE-194D-E64B-C460-8AC30088585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11" creationId="{C722C740-AFC6-A0DA-5ACB-DF7DC7DBEC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12" creationId="{463DEFD4-4CCC-B064-3998-47BFC99365B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13" creationId="{30B8D1AC-1E10-7504-69E1-A576046E02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14" creationId="{C39EFCDB-BE17-9489-23A3-EB7B41FA86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16" creationId="{0553492E-017D-5251-1CD2-203D5AEBC86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19" creationId="{A01197EB-5401-395C-ECF3-CC190D799D3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21" creationId="{74865E4E-DD85-872C-A324-E3D2CA3F3BF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22" creationId="{A65DE6D2-C30A-CD64-B575-923437F4201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23" creationId="{1993DBEE-D7BF-901F-1654-CAE756ACB5E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24" creationId="{D4ECC5FD-5D04-DAF9-67C8-9B0FEE60711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25" creationId="{1304DFE5-F0E7-01F0-7FED-818F2DC95BD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26" creationId="{296DFC42-C702-BFB1-9508-D317E08FBA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28" creationId="{C47A0245-336B-97B3-967E-D36BB4BDC93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31" creationId="{6AC3CE00-5EA9-415E-21CE-189A736FC59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33" creationId="{990066B2-B3E7-9D56-05F3-9CDBF2AC82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34" creationId="{C7767360-9463-9A25-97CB-C3D0524F10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35" creationId="{EE7B89B7-76C3-13BF-8F2C-0C32DA8BA1A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36" creationId="{A6258140-BF65-84CF-9CC7-FEA8B38BED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37" creationId="{5389565D-F1C5-E257-B0D3-1B1755646C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38" creationId="{F050295F-7DD0-0D0B-19A2-758ABD75BF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40" creationId="{BC1ED4CB-6ED2-610B-2661-5E42A657C7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43" creationId="{8318F43B-FBC9-ED36-FA73-023D0AE8FE0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45" creationId="{13D1B271-5780-2542-BAC1-9A78A11A38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46" creationId="{0F38FE2A-23A0-F867-A0F3-C42C4ED68CA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47" creationId="{81983E84-6D51-1A2B-32F8-5D7477AC056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48" creationId="{ABFA07FC-57AE-FBA3-4BDB-BB6C8C848A4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49" creationId="{4074FE73-FBBA-B38F-E7E4-8E12ACB3803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50" creationId="{FF0DBAC6-873D-8645-47C8-CB4887E5B44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52" creationId="{27FD9A9F-23FC-6F3A-4319-6AB6670BFA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55" creationId="{FF92E4CF-45BE-F2BC-C4C4-35BE353D8D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57" creationId="{F9C0132A-4312-71CD-ED89-1A261992C71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58" creationId="{04C68630-48FB-FA90-16ED-5F27BA9FCE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59" creationId="{4B554318-6655-2EDF-177A-0D0BA3F6A3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60" creationId="{3D3F337D-4F56-07D3-F6B8-8CD9232B65A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61" creationId="{1334010E-29CF-E796-F2D6-81EF1483E7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62" creationId="{B36EE5B6-FE96-9A96-1F26-CE85AA1EC2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64" creationId="{3BB3E283-36A3-DBB3-FB6D-3D78837A231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65" creationId="{6E1F49DF-6F8D-1C97-D737-9FAC87150FF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67" creationId="{0EAFB5DD-15A0-C0F6-7023-ACA00CD62FF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70" creationId="{577B0801-EF30-9998-32F8-8D05EEC5EC8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71" creationId="{F760FA15-CA96-71D1-B8BE-3D37310D1A9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73" creationId="{FD322439-5737-577B-A54A-DE63E8EF8B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74" creationId="{AAA747FF-834B-6E0F-3461-EA68202B8F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76" creationId="{A4BBD4FB-316C-5880-9FFD-9BCADEEE7A6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77" creationId="{4458AD21-1340-9C41-5855-78EC97E6DE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78" creationId="{D3FDDFAE-6408-15EF-EF6C-D31A2821DB7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79" creationId="{D05F3373-4D48-5EB7-AA6A-670ABE1EA2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81" creationId="{DE4F3F6F-344A-57F8-E9E6-3666000E490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84" creationId="{F347C951-3A06-BB0F-F01B-421C414BDC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86" creationId="{B20DA536-4F5B-0A19-5EA4-998473F7A65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87" creationId="{ACD6F2F5-4DC8-F274-4913-FEBD5AD8492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88" creationId="{CE58350E-42E4-109A-2952-9119C34B10F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89" creationId="{4C41A186-0C60-2764-A018-E4D712EB057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90" creationId="{1CF1640D-4022-6766-4537-096E34B978C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91" creationId="{C0BD7E0F-740C-4372-22CE-236B83572C4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92" creationId="{EE4D76F2-8853-E7E0-3180-222D69885D5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93" creationId="{8F5E7C76-0D31-1AD1-E342-FB241703478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94" creationId="{8DD4ABA8-D79D-1664-02F8-AAD4E3D00C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95" creationId="{48425891-0493-E9BE-853E-BAE28DB9D7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96" creationId="{B7154B20-7EFA-CAAA-6E2D-B50B345201D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97" creationId="{82DB45F1-DD81-BDC7-B618-6254D1BB7B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98" creationId="{B524B539-0C4B-86FF-1394-58020094CD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799" creationId="{94A02072-9C18-6355-3A97-5EEDD146F89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01" creationId="{5012D37A-6ACE-BA81-0130-B2461F92E49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04" creationId="{5224EB4D-6E80-29ED-A26E-9976FED9D72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05" creationId="{29ABDCB7-F400-5AED-7121-C02D17C058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06" creationId="{11F5E591-5436-AB43-A638-20D742F6D86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07" creationId="{9B9B13C0-2C5D-6EB0-2B81-C9EDAE0D424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09" creationId="{799A2039-B30F-CEB5-6B0A-F3862080CF0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13" creationId="{430C14CF-14A9-809E-BBF6-FDE93F1C636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14" creationId="{FF805134-E5AA-5BAA-C6AA-73B601F0FD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15" creationId="{2FC9F59D-EBED-A5EB-769C-04BA7725DA0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16" creationId="{F97E85DF-6E2A-4B1F-FE77-2B289B1E49E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18" creationId="{87FC3622-7106-F0D3-37D4-098A87ECBB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22" creationId="{4A8CEB78-C049-B2CD-C740-6701497CEE6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23" creationId="{B12ECB26-AD0D-DB87-369B-0714F88FC64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24" creationId="{802EB8DC-073F-DF5A-5BF3-7D9E61A774A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25" creationId="{374A4BD0-AC47-1660-9CA3-BCB01DF9505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27" creationId="{C62A1C55-5E21-178C-1C1A-14661ACDF2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31" creationId="{2CF699F1-1561-C230-C22A-FE1919881D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32" creationId="{363F0BA0-4002-32AB-B469-A514C04965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33" creationId="{312324DB-6DF0-C477-508B-6090B46B228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34" creationId="{2A57C3CE-ECD1-5EA5-42BA-2D1F70BBC1A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35" creationId="{A8D107B7-7433-BA9E-0DFE-539823127F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36" creationId="{8481C731-B9F3-303A-8453-635E461214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38" creationId="{BF4FD8C3-C164-0B25-360A-D294C5ED2D3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41" creationId="{F3D4D1AF-0B6A-0B91-B966-276FF2EEB3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43" creationId="{E454FDEB-D84D-2A7F-9561-3645EDCA57D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44" creationId="{2D91A099-AC4D-C68F-D90D-5FA8485AF7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45" creationId="{6C2A156A-ADE9-B14A-9819-DD2FBF6D59B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46" creationId="{22AAF79C-E12B-7296-18B2-BEC1CE16DC1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47" creationId="{74C58596-34EE-907D-88CB-AC701098EBE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49" creationId="{16146030-7992-A6AB-96EB-AAFC273582D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52" creationId="{6E207204-0EFC-616F-EC06-0D8E02A75F9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54" creationId="{6502E770-27FC-CCFD-3EE8-53DEB883275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55" creationId="{8C69039E-873A-B32E-F2F6-6DA42DB730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56" creationId="{0F65281A-C62D-B336-FBD3-D61AFF7841C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57" creationId="{D2176DFE-DEDA-42E5-B141-32C5C035A23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58" creationId="{C9B09D86-7CFD-5074-260B-9CC332FE8F6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60" creationId="{4D5C406E-E0F9-750D-3F62-09D262718C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63" creationId="{9A459876-D8B4-6346-5D87-6AC4C3DCA45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65" creationId="{A97895D1-6833-5CD8-841F-466CCCEBF81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66" creationId="{D247C5D0-BBB3-2730-8A9E-8886DE839D2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67" creationId="{FC850011-B718-9B3E-76B9-C5CAA5525F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68" creationId="{938752A9-ED29-B0E3-7804-252D32D2F85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69" creationId="{54774466-17AF-6CA4-E374-E71F8E3D94A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71" creationId="{CB915844-1E12-427D-EBDC-5733ADB915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74" creationId="{18EA7C8B-3938-476D-32A6-5527C411FD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76" creationId="{FA5A08C7-0496-72F3-B8B9-912DEFFBBB5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77" creationId="{9815C347-6F58-8A5C-E988-B8CB7BB35BD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78" creationId="{69D3C440-775A-5E8F-E421-F061288AE6A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79" creationId="{00150D29-3CAF-9572-9150-90AA0A698EA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80" creationId="{8319F0B7-9CEA-ECA9-A1EB-80967DEE715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82" creationId="{F72F576D-1972-4D39-EC1A-7B352BD1C8C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85" creationId="{456E781B-63FE-D291-18E1-4F10A34A86E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87" creationId="{F4E39026-651A-7501-ADD9-8166E8F97E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88" creationId="{2BCD04CB-3795-5B7E-5DE1-1CD8830575A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89" creationId="{0CAB6BA7-67C8-1E01-0374-8FA5B3349ED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90" creationId="{CF25849A-2E86-6AD5-D57B-D8E222CDCA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91" creationId="{37D8865F-C991-BFA5-7870-89F5B19C57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92" creationId="{C32C3A68-9ADA-F43A-DCA9-164D211D7B0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94" creationId="{688D432A-09EE-B023-C174-4D414F205D0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97" creationId="{E976C18B-C35F-A71E-B18E-7D656F954F3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899" creationId="{CD775634-1BF7-7EDD-0F60-7E0E5ABB044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00" creationId="{DCA514DA-769D-2C79-CAE4-F36B09902AF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01" creationId="{F0A61AFD-2BDA-7058-73BC-49C8C6F8AB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03" creationId="{10FD3448-B08D-157E-33AF-439141D0B6A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04" creationId="{DF26ACEC-844D-8A42-72B6-C1D2D6DCD0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06" creationId="{D05CA53D-FA92-0EA5-C21C-E2AF37B398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09" creationId="{AE676348-4C20-6962-30F7-FDBE3B5EDB7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10" creationId="{AB9E16A2-DA02-097F-F8A5-21F7019DB19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12" creationId="{6556A1CD-8860-8D8E-9E7C-80519760AD6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13" creationId="{0FA0BC47-4C6F-F1C7-F174-0BA3BFFF47E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15" creationId="{A7E852EB-5637-AB67-0387-B6AA92075C8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16" creationId="{79EF298E-5875-4AF7-5593-44A1DBDF080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17" creationId="{3874F630-4F18-3A9D-6048-0DBECACF36F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18" creationId="{F88B1C89-8F6C-F947-D412-6B2FB04763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20" creationId="{B0B6C864-52DC-593C-7474-AFACF373711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23" creationId="{EAB7EEA5-F6D2-77D3-5166-3024ADF91E8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25" creationId="{7259979A-EFD9-24AB-7630-9A4E3AB5ACA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26" creationId="{774BB0DF-3432-B654-E44A-02B65348C9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27" creationId="{232CE65B-5D3F-B7BB-7D30-BBBAD24A57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28" creationId="{6E55E844-AE98-EE21-D0C7-38A15426627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29" creationId="{D2A31E91-B98D-A265-268D-712DDA32FF1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30" creationId="{72FE1F3E-117C-5F59-0D64-47922474CF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31" creationId="{C7E501F3-2F60-2119-B4E1-0D97BF6A630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32" creationId="{CDEC6F20-45F7-D932-D473-ACE97AD0D6F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33" creationId="{EDBA76A8-69C2-8112-5B6F-71223F90758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34" creationId="{1AF63515-DD90-3CC9-82D5-480BC7892C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36" creationId="{86493260-0204-2FB7-FEF1-2B791FE96C1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37" creationId="{D243731A-F132-C649-E036-9DC99048A1E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39" creationId="{9E97B76E-503B-C0FB-56E2-2C2E67054A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42" creationId="{DD39761B-A4FE-4B9A-BC5B-DE1D7794430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43" creationId="{9C7487AA-D25E-60B0-14B6-16C75693EA6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45" creationId="{4946BA07-1B3E-2EDC-52CA-D0A4E7F740C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46" creationId="{A7A457D4-BA0E-DE21-1AB5-B37FF47E9CE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48" creationId="{05913D0F-2CD5-53A0-890F-1A875C1B2E3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49" creationId="{3A0344B4-1676-8B99-2EF4-B3EC55A3A8B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50" creationId="{AF865E13-D0E6-3042-5081-EEB7814E08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51" creationId="{F15AF755-4B29-4AD5-4549-CBD22C9FBDC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52" creationId="{00D3FA8E-65B5-5B2D-E52B-197205B461D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54" creationId="{822A5CFD-84A1-A8D1-80EB-B5A115F51E2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57" creationId="{BAC39255-7C78-2A98-91A9-9669BA6054B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59" creationId="{F9C04832-C020-6244-772C-7E93D356E9E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60" creationId="{8208ADAA-D1BB-F884-4FB1-B339468AF5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61" creationId="{2053DE1F-12B1-BE73-9128-DA24AA487E0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62" creationId="{98F3C88F-8B2B-C78C-1C1A-930F5028122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63" creationId="{0C068831-B289-D810-CCAA-412779930A0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64" creationId="{45FA4C22-DE91-CD06-FC77-A7E491DB8C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65" creationId="{BA3A88CF-6933-3368-B08F-7232C0B9CE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66" creationId="{7767697E-9242-CB20-9251-C57F260EC82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67" creationId="{FADD1A58-572F-E641-30F8-313CA272674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68" creationId="{17284752-AC59-1679-CB36-3314FD47643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69" creationId="{3C40D25E-8755-D973-7DB4-C511D82841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70" creationId="{32BBBA99-F6DE-F750-04CB-D7F42EB5DBB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71" creationId="{C4AF64F8-4796-83EF-692C-A195CCE032D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72" creationId="{3BA1E780-5BC6-B255-665F-C8BFA8A053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74" creationId="{E98EE82B-B08A-9945-CE4A-28B924387E5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77" creationId="{87C26840-8703-BE0F-8164-EF6E53D4599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79" creationId="{2D1BC090-5212-C6BB-08B0-2725EC07BFE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80" creationId="{64C2E9FD-BE3A-D648-53C0-ABDB4973BE8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81" creationId="{34DDE652-11D2-9513-EA9A-AC41B1893F0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82" creationId="{CDB4C72A-7497-6860-8348-B52257FC3A9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84" creationId="{EE0BB780-0027-AF31-0EAF-77D77B35948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85" creationId="{0CCD58D4-DA81-87F5-D82C-DE4DAC4DCE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87" creationId="{C4252538-B992-43D7-C1D1-96A46E464B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90" creationId="{0830467E-39C0-837E-C79F-12711CE0BD7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91" creationId="{4FDA0354-48F3-C1CA-BEAF-3E207002D7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93" creationId="{4CA126DC-A68B-88ED-7E8C-D056BE11E6A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94" creationId="{4C3DBD23-7140-99FB-D92D-1328815D08D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96" creationId="{994903F3-A572-9CC2-FE51-66197AF6697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97" creationId="{8F3CEAB5-CD71-1F91-7CA8-AB7E9B36A6E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98" creationId="{D0F32C1C-3CE9-82D6-E95C-BB8982EC56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3999" creationId="{3F6C8CD7-E1A2-8AAC-BFE3-D2D1963BD23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00" creationId="{A4B16F4D-5825-3122-2DC2-F24166F35B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02" creationId="{27DC1DD7-1CA8-8791-CE8D-0952D0CF617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05" creationId="{D3FE1C39-585A-F970-9980-0BBC9C61829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07" creationId="{54A4A73E-DC6D-9E47-FC19-2CF427DD801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08" creationId="{20D6D76D-B630-95CE-2453-272B9984C29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09" creationId="{122C8947-20B2-4507-6D8E-2168BAA9ED7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10" creationId="{4B86AF9D-1029-2FAC-653A-D212694150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11" creationId="{26038384-2E83-E4B2-1166-F85BCAADA39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12" creationId="{B7166F6C-A899-9BA6-D9E5-248912A85F8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13" creationId="{D318C703-E842-C95B-CD44-31C2854732D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14" creationId="{D8D87602-6326-240F-1113-5457F01931D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15" creationId="{7623BFE3-5748-DF39-57A7-3778AFD1B37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16" creationId="{980A96D0-2F1E-6D5B-E28F-1D83797362D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18" creationId="{049544A3-2CA1-E1DB-9A19-6B57FC2BA0F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19" creationId="{0BDE48A7-96FB-CD10-B659-CA69B30EB2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21" creationId="{FAC51C3B-F939-4E69-B17F-0456A1A4081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24" creationId="{AC7DCC19-D617-D274-183F-E6CA3BFD907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25" creationId="{49DB5D30-13BB-2FB7-90D1-64C4490A6C9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27" creationId="{1CF443EE-A063-3A39-76B3-E20D315DB4F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28" creationId="{FBBFF87D-832E-4E52-0CA9-733C0FFA28E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30" creationId="{49DA2F4D-4A73-4141-7C37-5887FB4CDC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31" creationId="{6F67E076-E567-EA58-1D55-B951738D564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32" creationId="{660A8D23-6273-546B-2204-E12F7EBEB57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33" creationId="{FC57085B-1F44-7371-1FD1-D64C3ED5EBE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34" creationId="{60566431-46F3-423F-65D8-654A1C445B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36" creationId="{896031A0-C1BC-8052-7725-646966AF769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39" creationId="{B16E8C82-00FF-EF29-C600-E71F1715227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41" creationId="{B46A23E3-460B-AC15-DAD5-6D97CA3E828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42" creationId="{7C8C01B2-384A-F859-F37C-19BE6C1E970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43" creationId="{9E67235A-8AA9-48FB-D804-6940317FCCD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44" creationId="{E9D4C87C-8DDF-A152-EA9D-74E1F24A698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45" creationId="{CED809B6-A710-CBA9-C4D7-A81DEE36F20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46" creationId="{5C5B0C2C-B868-6F1B-BC43-B2A492D3834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48" creationId="{6300780F-EC8A-94E1-0AB2-2E803D3058C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49" creationId="{9E075604-49DC-3586-96C9-BBA65A4E695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50" creationId="{4161A2BE-1D07-4004-64D6-B9B93466BC6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51" creationId="{24DF1DF0-637A-FEAF-3101-6D7B11A8FBF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52" creationId="{C2520F66-2236-3869-42BA-5897EDD0BDE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53" creationId="{A961013D-5C16-C09E-4540-FC05A90E5C7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54" creationId="{FD4F0CD7-1997-16D3-5EAA-A002ACB644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55" creationId="{EA65A529-039F-B9D5-C26B-3E3C66E8CC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56" creationId="{35E51DFF-DC3C-E96B-6287-EB658957EEB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58" creationId="{DC658E24-CE83-1970-F89F-1AF41993515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62" creationId="{012E8E19-03A5-6534-4834-D3A6DDB59CD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63" creationId="{07983743-F05B-38E9-9479-B98B219D79E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64" creationId="{D02DD166-CDDB-C099-9331-119497D7FD5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65" creationId="{C3FF0CE2-125F-143C-80B5-BD7C11317D2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66" creationId="{BD5E7858-9058-2094-489D-CA2461AEA5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67" creationId="{0AA2AC57-3831-7AE4-8C0B-08DDD21AA9C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69" creationId="{CC76736A-1552-1BC9-7571-C13C2735CD7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72" creationId="{B0595D2F-2269-5F7F-CE14-A6EB41F32AC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74" creationId="{7D4D8F18-1C25-89C7-F6AB-619FE21B62B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75" creationId="{27BAA89F-A854-AC3D-756A-B02F88D0507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76" creationId="{F6C0F5E0-5838-8A68-DDF4-6038D6FEDA6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77" creationId="{F592044D-799B-9084-F112-DBB7E7382F0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78" creationId="{C23C1357-84C9-6937-18B7-C31E3C815C6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79" creationId="{0D3E6187-6A13-C562-6963-77FC308847B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81" creationId="{ACEE32AC-C33F-0D12-FDA4-C24D72B252C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84" creationId="{EF939172-A3E5-C3E8-8390-E0FD6873586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86" creationId="{1A147E4F-CEA8-B8D0-8970-E36E032825B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87" creationId="{45C1EB7D-AA41-2148-1189-8CDEC3226B2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88" creationId="{9945B8DE-55AA-8537-3BF9-3B55FBF7975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89" creationId="{B9FAE199-61AF-3866-897D-3A063CD31E4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90" creationId="{221C94CA-179A-39E5-DAF1-6A85315EF4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91" creationId="{F2E4AEE9-553E-FFE1-C751-C5DDBCE2CF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93" creationId="{1B4C6467-518F-2B86-D0C8-C9662AA66D0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96" creationId="{DD849FE3-A95C-2F0B-AC13-7F46C373788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98" creationId="{1E32EB71-A66A-35DD-550F-31090A64245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099" creationId="{46C92DE8-515F-B7A1-B07B-5E78803C257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00" creationId="{FEEEC6E2-90C4-1192-6B5A-43A17B4E942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01" creationId="{E6BDC079-6655-04AB-618C-60BABEEA246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02" creationId="{FF21B4FE-894A-CAC7-E3B1-E9AD724652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03" creationId="{58837270-B99C-4DF1-FCB2-EF240DAC9A7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05" creationId="{5B2C2391-D1B9-09CD-91C3-16628035CC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06" creationId="{A3E3B2A0-9B76-282E-7746-8D1531A1AD1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08" creationId="{9450E592-5A7C-2E9A-D741-D521986B31B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11" creationId="{D658A509-EEDA-4B19-C36B-BC39CFFD214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12" creationId="{452636C5-E729-503E-8D9C-28FB468B6ED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14" creationId="{5A172CE5-9198-E3C4-B127-8216FD4F057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15" creationId="{C38D3A27-1FC7-E963-FBFE-8C79124D932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16" creationId="{1C6B525E-104B-E216-D051-9EADF5B830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18" creationId="{DD4D6B27-A9B8-AE60-B4BA-89BC49A064C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19" creationId="{A06F5A20-7027-61D1-44C8-DA184E73C2F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20" creationId="{64791578-458D-E2A6-F176-EA5DBAE5118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21" creationId="{F1D3B3EE-1658-F397-AD2E-581B8CCDC82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23" creationId="{78094490-0323-05DA-9873-873C987D2E3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24" creationId="{132F9218-8EA1-60BC-B9BD-4236584AEA9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25" creationId="{E314CC3F-BE4C-E8D7-466C-E61DDCB0B76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26" creationId="{84D5C692-56AB-2BB2-57CA-E8813B29CC9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28" creationId="{4E9DC1F0-0FB2-038A-911A-69A42304D9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29" creationId="{C56774DE-AAA5-7577-0A17-3A42929B716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30" creationId="{B9BD4AC0-5091-D0E4-0D6E-099E07D4FA0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31" creationId="{6E1C9E7E-D2AA-764F-3BBF-45D47E027F5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32" creationId="{E5309493-0BDF-E2AA-8132-33850394244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33" creationId="{4054C4FC-FBED-7163-64CC-71AB775041D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34" creationId="{C0979FA8-DB6B-EA0D-DA4B-352FBB3CEB3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35" creationId="{0F84E033-32DF-7FF8-8463-EE5116598DE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36" creationId="{977CAA7D-7E4F-7552-CC6B-1720C9A22E4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37" creationId="{9EE640A6-434B-FBA1-AB11-C211E1A4A61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38" creationId="{C790CA26-39FD-877B-2AEE-45ED1DC7AF9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40" creationId="{03CEEB1E-FEC6-93DC-84AF-AF3A837ED88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41" creationId="{39EADAA8-39FC-D237-B63F-C4C985D94BCD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42" creationId="{2B43CA2E-5714-510C-8DC3-EACB8F1FF2E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43" creationId="{22E8F50C-00C0-115C-E232-ADD362BE5CB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44" creationId="{5EA45BA9-FF84-AB99-B435-2E011BA0655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45" creationId="{EE1F481D-ED4A-0670-D4DB-5A26BA59ECE8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46" creationId="{D625B54C-BD14-7FF4-F2F4-C8F9E563B82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47" creationId="{6A16984C-6D03-41C2-644B-7122D82393F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48" creationId="{E18E604A-C121-5AC0-46ED-CBB64EDED73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49" creationId="{B5DA5F70-283B-696B-6A63-56F808B415E2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50" creationId="{BF0DB904-F087-66A4-631D-2ED096BE5BE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51" creationId="{80F266CF-68D8-04BF-6C03-0651D215042E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52" creationId="{F756BB1A-94FC-9D12-227C-80C08DA2563F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53" creationId="{53B7F781-BB8A-EA98-BB70-A67AFD44921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54" creationId="{CBFF5D89-480A-563A-7424-572EAEB4D21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55" creationId="{5E7B9212-4D93-2609-D3AD-BDDD26F81489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56" creationId="{6FE7293D-919B-DE19-BAC3-B36155A9323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57" creationId="{38906771-7F21-7C2C-1137-237D9A5485C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58" creationId="{BB337162-8154-ED21-545E-46D943DFAF4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59" creationId="{72A787FC-F756-65E7-30E7-27F5F36E645A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60" creationId="{78BCF89E-3BBB-489C-E104-1F84AD96ECC7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61" creationId="{92DA5FC9-AD2B-18A5-C565-2455A232BAD3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62" creationId="{78738DD8-823B-03CB-DF9F-3950DE6762C4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63" creationId="{B8C554DD-47A8-0B5E-B2F2-ADFE33D5553C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64" creationId="{AC6362EA-58AF-9C4C-28F5-334B3D25CBD5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65" creationId="{9FBC9E0D-26A9-02B6-E38D-7A71DE7DC536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66" creationId="{6E7D9487-267C-ADEC-7D71-A4B5AA567DBB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67" creationId="{6A8324AD-4440-D521-26C2-464896BB3C31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68" creationId="{47B30935-6B02-1DC5-B35C-8C98C7B95E30}"/>
          </ac:spMkLst>
        </pc:spChg>
        <pc:spChg chg="mod">
          <ac:chgData name="Oliver Geisel" userId="fca0ce45c265b2ff" providerId="LiveId" clId="{0EA6B175-555E-48FB-8184-89B9DAAAAF4B}" dt="2022-05-31T11:45:35.118" v="1746" actId="27803"/>
          <ac:spMkLst>
            <pc:docMk/>
            <pc:sldMk cId="2661852002" sldId="351"/>
            <ac:spMk id="4169" creationId="{5AF22319-92CF-383F-F4EC-A2EF4065B88F}"/>
          </ac:spMkLst>
        </pc:spChg>
        <pc:spChg chg="add del mod">
          <ac:chgData name="Oliver Geisel" userId="fca0ce45c265b2ff" providerId="LiveId" clId="{0EA6B175-555E-48FB-8184-89B9DAAAAF4B}" dt="2022-05-31T11:48:29.587" v="1754" actId="478"/>
          <ac:spMkLst>
            <pc:docMk/>
            <pc:sldMk cId="2661852002" sldId="351"/>
            <ac:spMk id="4171" creationId="{89C370CC-0317-9345-6DD5-603349722EB5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661852002" sldId="351"/>
            <ac:spMk id="4174" creationId="{57063CFE-3487-722E-A8D1-08FA30E7E1A0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661852002" sldId="351"/>
            <ac:spMk id="4175" creationId="{21AEB094-CB58-27D5-683F-8D8EB66892BC}"/>
          </ac:spMkLst>
        </pc:spChg>
        <pc:grpChg chg="add del mod">
          <ac:chgData name="Oliver Geisel" userId="fca0ce45c265b2ff" providerId="LiveId" clId="{0EA6B175-555E-48FB-8184-89B9DAAAAF4B}" dt="2022-05-31T11:48:37.547" v="1755" actId="478"/>
          <ac:grpSpMkLst>
            <pc:docMk/>
            <pc:sldMk cId="2661852002" sldId="351"/>
            <ac:grpSpMk id="8" creationId="{6136FC08-DEA6-BF2C-9B4B-60B1BE852C7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" creationId="{97209836-D87B-1FA5-497F-BF0A81895DB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" creationId="{31ED2411-1B8D-10F8-6484-C0CB43A1603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" creationId="{4C91A590-5237-CF58-3622-0A1B1352A64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" creationId="{407F212F-DA47-EEED-5989-E976E693CA7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1" creationId="{EA80BDF9-EF1A-FF1E-42EC-495FC9613B7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2" creationId="{1F4AE42F-FA48-A289-8326-FDBE8FE1AF6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7" creationId="{A2CA7AC9-5BFD-93DC-0C79-64277B4FEF6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3" creationId="{F10E6CD9-C355-0947-E969-72245570E22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8" creationId="{0068823F-F39B-0085-13F3-563D95F9E0B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4" creationId="{42EBA7D1-6399-B08F-65F6-ADAFF831403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9" creationId="{5BF2AAE8-D8AA-7A78-9DB6-67FA0F52F7D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5" creationId="{CDA1D9EE-13CB-8290-3606-019C5FE36D9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0" creationId="{67B0829E-4712-4A68-E656-1B86FC17D39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7" creationId="{0D859C46-DDC5-A958-AC8B-A9799A30765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2" creationId="{12E2F2F6-AE9B-7448-5D66-746E6E400E3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8" creationId="{E4C25534-B5DD-B40C-520F-BD7DAA015BA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3" creationId="{C9FFE78A-FDBD-9ACD-5F7A-F18AA8D6FFA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8" creationId="{D4F32273-FAEA-F0A8-6867-68CC2F52443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1" creationId="{AF1432B4-F3C1-A833-BC5A-4507064D2AF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8" creationId="{C723D9DE-C468-8C99-4C42-DD5B688E48C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1" creationId="{D96678C2-5DFB-D2F4-72FC-AA58301B218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6" creationId="{53269A51-5681-017A-F3DB-7A9BBC2C189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1" creationId="{5012AE30-3086-D5FB-C6EC-E6CAA927ABB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8" creationId="{B26443F6-1379-E842-9B88-AAF598509D9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7" creationId="{F579D333-8E6D-5CA0-8B85-8CA94762672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5" creationId="{2630E946-D35D-A2DB-0BBB-0433961B481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8" creationId="{53D6A507-2649-95C0-2532-B75B1E8BD41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7" creationId="{D690B660-10D6-8753-5446-78FAAC783B2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5" creationId="{CB25E96A-B257-4C7C-36E9-3E6E91E6DFE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4" creationId="{53833606-4159-D475-CF5F-E1046A1AAF6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2" creationId="{0A10A623-550C-36F6-A652-E5F99E97788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7" creationId="{95E86E79-7EA3-8114-1F03-86979DA146F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6" creationId="{019DD70A-C349-0675-B128-3FE0068AE7B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3" creationId="{7F18BAAA-F8D2-FE28-B7F4-C91DBA1ED21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8" creationId="{E53D38D1-E0CC-69B9-C52A-8F438979CFD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7" creationId="{E34F53D7-B9A9-C0D8-FFBA-C3E29AA2AB6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5" creationId="{547CB9D3-DFF0-8F7D-FCE7-0CA8E58ADF2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0" creationId="{F71C53FD-A3BF-6AA0-8885-34F52C107C7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0" creationId="{3A688746-46FF-5373-FD46-3F8DAABEE95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5" creationId="{B4C70572-0C0A-5644-42E8-C3792A804DD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0" creationId="{61C1CD4E-8D64-55DD-B3E2-E9F31F698A4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6" creationId="{8F39FA6A-7E68-39F4-ABD1-0EA45232EB6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1" creationId="{92E4CC8E-1837-CE27-FB42-D19E61749CD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7" creationId="{748C8E59-E9F4-265B-AE5C-68D13E3B8A9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2" creationId="{229171B7-F7C5-7BE3-599D-4AC5C8FAF97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8" creationId="{39B9A9FA-56C2-9F28-4D77-CEAC9F78694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3" creationId="{CD6B339B-DEA4-B491-6148-F898A676135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9" creationId="{6EA5A3DA-E568-06B5-44F9-2A9D1E0E8F4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4" creationId="{91597A97-580E-D17C-DB69-5F5C49847F5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0" creationId="{18FED19D-B885-C58F-747F-8AC32CEBA94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5" creationId="{CB4454A5-7565-3361-08D4-2F1766A849F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0" creationId="{0DCED171-AA38-0A84-4AFB-94F6F0B0AC8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5" creationId="{86DFE064-BDAE-73FA-6D18-06D3A0C4522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0" creationId="{7345C76E-797D-4641-4E54-313FDD9C9CA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6" creationId="{DE4984C0-2C80-8ED4-DF15-F22A99FBC11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1" creationId="{DE4A20EE-031E-6C30-8C97-38566FCBBCD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6" creationId="{34ADEBF5-AFB5-E364-3851-0D40B457694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9" creationId="{2CEED62F-2A0B-8869-DB62-EED42006872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4" creationId="{81CA7964-2F4D-A8B0-5522-65C1C755AEF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9" creationId="{1C68028A-1827-0D14-46FA-09A5C083882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2" creationId="{8224F199-A576-43F8-6E97-F2C68BEB1FE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7" creationId="{CE13445C-C671-BB20-F34D-FA39E691BDE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3" creationId="{61D0A56C-274E-1B2B-A4A6-570ED879281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8" creationId="{8593C876-AB09-C96E-41BC-7BFA9B2F610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7" creationId="{025C84B3-C826-A3F4-5152-CC00CBE78C9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12" creationId="{47B7294E-3673-D8D3-B843-674CECB48FB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21" creationId="{23FFDB31-7735-465F-7D0B-1807DA64670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26" creationId="{F954C4E9-1C0C-684F-31C7-D47CBDCBDAA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30" creationId="{468EA8F0-68EF-DA4A-7615-DF186800D22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33" creationId="{E7471712-9BFF-237B-9F1B-80B229DD293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39" creationId="{9DE192A4-1FD6-36DF-FEBA-9B55E282B86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42" creationId="{BECBC975-009F-84B4-B7F9-7F2CDC4BCFC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47" creationId="{DA3E7F07-2261-7555-F087-A8EF91CF793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52" creationId="{876C34CE-FEF8-1F56-57D3-9572DC30D71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59" creationId="{68BFB3FB-DDDB-D37F-EB9D-054BEBCEC39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68" creationId="{5ADA2BAF-90A8-68C3-0C2B-4E0BD21B3DB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77" creationId="{F6F6A9BC-35D2-95D4-BDBB-711F3BA314A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89" creationId="{CC62E612-180F-65F2-E1FC-2C7870447D9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95" creationId="{C98981AE-0799-7C89-816E-879093B5159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01" creationId="{D465E776-94A1-9C5E-5E49-0FF7193B68B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04" creationId="{9A9CA70C-A3A3-F1EF-4863-7A3F1260C3D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10" creationId="{21CD08DF-3202-6BFF-9AFF-C944405AE89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14" creationId="{C43D6168-B815-E438-420F-735EC29FC8E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17" creationId="{D0201ECC-456F-559D-081E-FB26A610196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23" creationId="{E6618DCA-BD2B-C058-E06F-06B77E1389D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26" creationId="{0B4CFFCC-E73B-B32E-ED71-FE18C4ADC13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33" creationId="{A3EB7E88-3B78-CA65-23B0-7DD1032CA0A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38" creationId="{EDEFF6EE-62FB-C5DF-3AAF-6F95C04B239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44" creationId="{169EAFBF-7129-7C71-FFB2-95D754C18F4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49" creationId="{57B80C2D-CE93-CBAD-F64E-23BDE4ADD23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55" creationId="{CBA98460-B9E5-669D-54AA-B8312C8722E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60" creationId="{9E6A4E78-499F-BAEC-0A4E-AA5ABE80D09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64" creationId="{2BE55929-425B-4545-B339-7CFFB2C8366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67" creationId="{EEE0F2B6-B500-2626-B29E-C73BED74F2D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73" creationId="{F5FDED06-73BA-C63B-B73C-7B8B6C650C8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76" creationId="{ED314C07-651A-156A-90FD-67F359E3EF0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83" creationId="{18DB7DBA-2AC6-9D67-637A-99CB206A8BE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88" creationId="{7A1E9339-EF6A-BDEC-773D-18B0EEEF778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94" creationId="{1A0FFC5B-3C91-35CE-18F0-077B89EF386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599" creationId="{7FDA6873-2184-7E6B-E3DC-BB587B1178A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05" creationId="{4B26BC46-7DF5-E949-B23C-73A2BF4636C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10" creationId="{75A38BED-F460-8C7A-2BD4-B07E3B4DA0F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16" creationId="{0C0B0DF1-2FBF-B2B4-4750-5F5492D0E74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21" creationId="{99B7B7C0-543C-72D5-F9C1-BEFDE007A1E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25" creationId="{362E8458-4F85-5933-FBAB-E54991BB1A2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28" creationId="{B962DD15-AB40-CB3C-1815-D3AD4F0D5EF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34" creationId="{2BE707C6-BFAE-FBDA-55BE-6E595279526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37" creationId="{ECC64506-2F9E-BDA0-1298-9B263C42F8A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43" creationId="{D8FF55AF-884F-12FB-BC60-F976FBA715D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48" creationId="{16B4CE58-B0B5-F7B7-485D-9FE89445486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61" creationId="{5FE4260C-A2A8-1595-E479-008FB786582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66" creationId="{A75062B1-4696-4704-A776-6CE8390BA1C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75" creationId="{D1F1B46C-785A-A44B-FCDB-5E4FC0F6BF2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80" creationId="{3AEEBC98-C32D-7AD9-560B-D9BBFEC6AAB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89" creationId="{F9469D26-F89C-C329-B0FB-361C3E48648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94" creationId="{99E570B6-8840-4A31-487A-FAD4E31B3B6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699" creationId="{DD486FFD-1636-4F05-B3E6-306B50F64A0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02" creationId="{72A4A554-A62B-B934-976B-363532DE0FC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08" creationId="{DF9E001C-CF47-C17A-A626-882205DC232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11" creationId="{57E3E303-4D3E-D6F6-7641-FAB0DD03872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17" creationId="{B057FA0E-074B-2953-7B22-FA3AC814043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22" creationId="{80C10FEB-191B-186D-B855-5CAE662C6B2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29" creationId="{EEB0680D-37AF-8E6D-DD67-EC551CFE4B3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34" creationId="{717CDD58-E719-0150-CBD0-3417B962CA9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40" creationId="{A5190698-2CC3-811E-8DCF-EFE5865FBE9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45" creationId="{EC43075D-0AEF-41F9-8106-79F8902F329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50" creationId="{7634454B-C015-0F77-0A0B-C1CE1A798F2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57" creationId="{0DA416D3-6E62-365A-051C-0588F955CC6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62" creationId="{39314948-E694-CC81-F373-483378D867F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71" creationId="{EF6D8433-8474-5DF7-39C9-356BBE9E858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76" creationId="{56E59FE4-868C-3131-7A6A-0730CD1DA82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83" creationId="{A95291E1-E07D-EAA6-5603-18B78DC5495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88" creationId="{98368EDA-0FD6-AA53-C26B-E6ECAAB58B3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795" creationId="{EF0AA37A-84B3-B001-28AC-1C696A86D69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00" creationId="{AC132592-BCFC-EEFB-F088-26F3E22C22F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09" creationId="{C77D2175-A78A-C98B-7E6F-3DDA5B2D09D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14" creationId="{5F87B037-0343-B821-C66F-F88B25CAB18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22" creationId="{9EDA72F5-6F09-1C9F-5C04-28158EC7A73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27" creationId="{E55679EA-9715-28B6-31B5-8662AAAF6FA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34" creationId="{DA6641E4-1856-E0AA-959A-84F521CA703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39" creationId="{B09215BF-9B96-F7DD-89F6-5C03141F95E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44" creationId="{3E2FD752-9686-D98F-29E0-C7388950D25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47" creationId="{D62746A1-AD56-B354-A9C9-BA2BE366330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53" creationId="{F7F0F7B9-5C7E-3623-E4CC-BCDAEC11193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56" creationId="{BB54FEAF-6763-7FD7-6530-4829D514843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62" creationId="{6905221D-09CE-A96C-E900-817C697EC6F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67" creationId="{322C5F83-3D5F-5ED0-A8D6-E9274719DA1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80" creationId="{44DB1A6D-61DF-2D24-70F0-6FBE77CE2E4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85" creationId="{D916D2A5-DB65-CCEC-A301-6521E02922C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94" creationId="{40BA21CA-7EB6-814B-44B0-6E1D3F97496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899" creationId="{2B5D6548-305F-4C9B-E767-276429755E9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06" creationId="{71B025CF-AB27-3162-0ED6-F6ED18861B3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11" creationId="{DA3A059B-90E8-7C44-6DBF-B5D42ECE4A5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18" creationId="{088CE68F-4F80-9F4C-6FE4-E969E69AF0D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21" creationId="{3AF988E3-4FFF-A675-B938-CA4846406C1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27" creationId="{D3BDE46A-A5EF-CB99-D84A-423765AAC6F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30" creationId="{F51A4D8B-2CED-A07A-C2D6-D858ECE7500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35" creationId="{D18D956C-D9F8-3D9A-975F-E881D4089D3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40" creationId="{5695445F-A06A-9058-5865-ED4A15A63D9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48" creationId="{519D23F2-8C8E-5F4B-75FD-0176E1383ED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51" creationId="{268EE5E1-67DF-EFB4-E8FC-91A58F5B057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60" creationId="{324A5613-F076-15AC-7E4F-EC3D58B6FD1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68" creationId="{8F92E4A8-4E4A-926B-D86F-6076FAE3A33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76" creationId="{BFB90A3A-97C4-AC95-4857-5E67D34E2C7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85" creationId="{AD687C73-A2EB-F774-CF2F-46A29FFB496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90" creationId="{EB651E07-64EA-CF76-8C77-E8FCD1551D8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995" creationId="{26574172-388D-315F-47AD-946D59470D2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01" creationId="{3F171F96-9CFB-AEB8-7678-FBC977009F4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06" creationId="{D594A2C7-B571-57E8-D5A4-8A91B1CA7FC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12" creationId="{02EF4D3B-D292-F0A7-EFC6-7A412E39080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17" creationId="{937B2545-098D-A032-BCE3-89F234FADE8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23" creationId="{32C93A97-56D3-6FF8-7300-ACB450A803E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28" creationId="{D8CB0C82-0F44-964F-5390-FFF633380E4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34" creationId="{B550EC84-3AB7-BB9D-7646-DDCD3456A79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39" creationId="{C6B2B1A4-008E-4DD3-D540-52667CD6529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44" creationId="{AB3CE3FE-8E6E-B6ED-FFFF-5A2D0044565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47" creationId="{16990F01-F3C0-8AE6-7A2A-3EF52ADD57E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52" creationId="{EBD35ED1-2DBE-5E6D-7D88-A85D6363DF9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59" creationId="{4EE2F1D9-9AF1-ED79-5B8A-ED68E29115F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64" creationId="{FC53D640-E73A-50E6-6A21-1F424C3D06F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69" creationId="{46D1D24E-4924-1DA6-B763-6F3A18FAD05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73" creationId="{7877C02F-ADF1-29EC-9159-EEB44346E13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76" creationId="{2509B609-045C-F383-684D-9BC4364E597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82" creationId="{91245ADF-5B89-0F60-2A94-ABA197886D2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85" creationId="{6A41B890-8640-029E-EF93-070E467A99D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90" creationId="{A532D2E4-4406-1E02-DEE0-406EA32B927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095" creationId="{3F5FA3B9-C01E-E610-2532-48BF8BC355E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03" creationId="{02FE44D0-FBA6-6887-17C9-0939FFBB842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08" creationId="{587A7505-8B2A-BD2D-393D-3D1A598826E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16" creationId="{C94F2089-773F-BEC6-69B1-C429B83DF7B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21" creationId="{19438346-1413-9DDE-708B-382F8AA40E1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30" creationId="{BD968A07-E0DC-364A-E1DD-E3EF7867EFB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41" creationId="{26122D23-8E76-0E9D-3CFF-19B9C3A471F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46" creationId="{75CF9B01-E2A2-8741-D50B-540C93C7C91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53" creationId="{078F13F3-DDA5-9C39-57B4-88A291308B5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58" creationId="{787E0332-7C2A-9DEC-0B26-72C5FD61291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64" creationId="{958D0855-C2AF-525A-703A-174F21BE377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69" creationId="{234A717C-AA04-7B42-C818-DB2894BAFAF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76" creationId="{E05C6B54-DB2F-E654-1384-85365DB3389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81" creationId="{7867850C-1C02-E482-D593-974913BB0DA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88" creationId="{272D442D-CED8-D667-AF38-5921B3652CE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93" creationId="{EFAC630D-E487-BA74-C24C-F7E85683620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198" creationId="{A339D336-85B0-A3EA-91F5-FB16014BA09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01" creationId="{A601CA0A-7D72-D0F3-AD54-D4B56598DDD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06" creationId="{23F988B6-51F0-661D-9328-F4932CA60E2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10" creationId="{2C641610-D5B8-E9E6-810D-9BD778D0450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13" creationId="{8A4EFD79-7FC8-233F-7F6B-419A0E717AC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19" creationId="{E7701DD7-365A-9CAD-D811-0BAB8CF4877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22" creationId="{D9EEC487-627D-20E3-4341-D06FA1856E0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28" creationId="{A26D6A33-B909-E041-434D-4E3601722A6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33" creationId="{5C388E0D-F565-78D8-1AD8-3DB9E3B2EA5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46" creationId="{EB8B2B80-9536-025C-9E15-8D999DF4F59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55" creationId="{83B2B8BD-15EC-642F-AF65-F7D6416AA48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63" creationId="{262F8EC5-D277-5E49-DC08-D141630FE3D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73" creationId="{9A2CC623-BB0B-6CEB-2DD4-4D95834E2AB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78" creationId="{17BD864E-EF5C-67BE-988D-AFF583CE955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84" creationId="{E9A85B9F-7FFA-5C70-5176-FF2A2E43229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89" creationId="{3B67929D-BCD9-B7B4-6156-42A802F78A1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298" creationId="{4C9A08C5-7BC3-629B-6595-7820413ACB6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03" creationId="{3DD813DB-0186-0032-832E-B53142C28A2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09" creationId="{98173D4E-9817-CCEC-796A-ACED7AF8026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14" creationId="{07FEDBF8-8F95-20D6-907F-F7297E01913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20" creationId="{D57DB572-BA4D-1A59-1C4B-C8518404C3E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25" creationId="{C89C8ED6-EF43-BCFB-09BD-290A113344C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31" creationId="{6E2F81E6-34CD-986C-D563-21CE519372E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36" creationId="{D5C5C9D3-0CB9-9BE5-82D8-54E77849A9B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45" creationId="{271FB1A9-61F2-D0A2-CD3F-CCA9CF2D933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50" creationId="{40832688-7A16-D11A-B385-B4088113067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57" creationId="{E34ED88B-260D-6277-4BBC-B98590B4ED7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62" creationId="{E6AB2595-8FA2-0BE7-D71D-FAEABDAF085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66" creationId="{09A0574F-CF4B-FA0D-F83D-0B9189CC785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69" creationId="{0D387330-9FCE-9012-7B16-2B6F95075EC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75" creationId="{B3BA6774-9042-71FD-9F31-899CB05C96F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78" creationId="{E4111CAC-FE60-6F97-83E8-AFAC3E96E1F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83" creationId="{D5ABD557-5321-45E5-C335-30F0F928564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88" creationId="{91C371A2-A24B-9C1C-4ACF-63600D5BE5D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398" creationId="{508E7596-BC44-40F6-F74D-5C72540A3CF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03" creationId="{6832A255-8148-33BA-E413-3BFC7A4C68D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14" creationId="{0F30383A-AE67-97EE-5FE2-36B78BBCB0E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23" creationId="{7F5D1D2F-ADCE-94C6-1983-5E73A637CE7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31" creationId="{59B09554-4468-BD35-2FAB-0DC9B7C508D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40" creationId="{B3339787-7823-1704-E88E-60B13C921DE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48" creationId="{2AB54029-B5D9-FF29-DFCD-1CE1F1D7DFB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57" creationId="{6C0522F3-A91A-9D8F-2066-DC4D63C1544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65" creationId="{244071B1-1B50-B722-4788-1F5D58DF11B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73" creationId="{625D47C6-5B30-2B44-E6D7-01C19FB0238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83" creationId="{4825E1C8-B7A3-D1E9-3B26-3B4FD3F6EBC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88" creationId="{614D7E0D-9985-A90F-EB37-363915DB271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94" creationId="{C7DF474F-E9E7-38C4-940F-12C071654CB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499" creationId="{75A32502-89D4-8DC3-6FD9-C4F7670F67D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05" creationId="{21E137F4-F2BF-5049-89BB-85053C9A3B9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10" creationId="{2D570EA2-E048-357A-C4A9-C46868ECCB5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16" creationId="{6D0193C9-A146-C0CA-8BFE-700823EBA61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21" creationId="{7BD32955-4EA8-44B8-105A-360865EF962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27" creationId="{1307CD3E-0AF8-B6EE-C918-EF50E08220D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32" creationId="{0E8CE2D6-BB54-354A-8CBE-85A6A11A312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38" creationId="{EBC46705-862A-B574-31A9-64B8791AC62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43" creationId="{64147B5A-59E3-08DB-2FA3-044CD13533F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49" creationId="{A4D360A1-B9B3-1844-4E0D-EAE15125EAE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54" creationId="{870EBD1A-63B5-D589-D88E-F355EC038D1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61" creationId="{BB7FE9EF-B97B-AD88-EE73-D77D82B798A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66" creationId="{7A08F741-0651-D24F-331D-EE674621A91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72" creationId="{91F78905-DB85-ECA6-6016-324BC295C69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77" creationId="{58D31370-7B9A-EDC8-1EAA-44AD5FBDA2B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83" creationId="{5756B909-C7D2-D643-321F-63BEEA80935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88" creationId="{3CDD9E07-5B32-3654-507B-723EB446D04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94" creationId="{2F95089C-5072-56A3-D224-1AC733C6A5F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599" creationId="{DE630A3B-1F96-8E6A-4F5F-A5FCD6F959E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05" creationId="{11E0838E-64A3-A772-1581-1C107BDB7B0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10" creationId="{CDB03299-BA0A-9685-7512-AD4B5F4F9EE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16" creationId="{7E12E980-A6EC-53FA-7887-1F8EE8B64B7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21" creationId="{93747B7A-6AFA-7106-A6C5-2343399B967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28" creationId="{734966C2-C310-91BD-E3A4-1A80AB2F7AF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33" creationId="{BC7427F5-FF70-6648-AF08-3C3D0E2C450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39" creationId="{86D27446-87FB-9E04-BC6B-4A9D84AA6FF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44" creationId="{2B71AD97-88EA-1C85-071C-6B445E28A77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50" creationId="{F7AA8160-D0C1-33A7-D155-C49770630EE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55" creationId="{D20B2A4D-32EC-B7A7-AAF4-3955E8715F6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61" creationId="{98320CC7-AEBD-8BE2-C4D3-562AC8D4435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66" creationId="{E2DF1EEB-87EE-5B2F-B5F6-A5D0DB44A84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72" creationId="{89702A20-12C3-E889-AEDC-2E6B121B98C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77" creationId="{07DB8B1C-49E1-8BE9-8D12-F6273552B84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84" creationId="{5045A528-8CAA-41D8-43D4-4B66339455B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89" creationId="{2E397A16-4A28-CB69-753A-8B5E2AA0648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93" creationId="{5EC9C51A-D17F-75BD-FFD0-44FB25D2106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696" creationId="{625332C9-B701-25E4-3DBD-1EC15352832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02" creationId="{D477EA53-ED73-81E0-4049-91E8F96BF72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05" creationId="{B085F204-2333-24A4-E32A-EFDCA8BBCAC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10" creationId="{8CBD61A0-99DB-2B65-50B4-CB5BE28B30B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15" creationId="{8DA5A028-3838-6F48-C74E-F369D7E635B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29" creationId="{CCB730AF-21E6-60C2-B421-E6AA12A8EEB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37" creationId="{9582F029-17C5-B530-130D-1B65BC137BF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40" creationId="{2371345F-774D-C970-D30A-334DAA40E40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49" creationId="{2DAEB7BC-CDF3-7E1A-A0C9-8A29AEA3669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60" creationId="{E0EB4E47-6EB4-9842-97D1-06F5216C73B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65" creationId="{4AD8838A-E244-263A-E65A-D03D1DEA840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72" creationId="{B3A83DB8-47BC-E764-A223-8CCED562B27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77" creationId="{3A689BA7-5AC3-BAB6-B91B-E96FDC760B4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86" creationId="{0FCA8FD8-F2F7-9910-8D3A-5396C2013D1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791" creationId="{7597A9B4-17E1-AE67-12C5-B6E1D8452D0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00" creationId="{BEE8C824-7065-B32C-BB55-5EE3697DF99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05" creationId="{FC855892-F301-69A7-9AB5-08DD6C69CA4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12" creationId="{2E84BE2F-55C4-C0A7-6662-7985FFCF5DA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17" creationId="{1A56178D-CCD9-8163-252A-13E31D72DD7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25" creationId="{A68FFE1A-EB7C-0D87-8F5A-66F9536E54F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30" creationId="{115F13BA-51EF-982D-61FB-B7D6C1F3B39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36" creationId="{3E0D1574-3451-3287-953E-63C49F79B95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41" creationId="{7DED4DC4-9C85-AD69-7F55-D1B3F92B706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48" creationId="{BB6046ED-E1B5-8705-F614-AD856AE2B2B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53" creationId="{7194D3B3-7CB6-8E44-6F7A-5F2DCF7983B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60" creationId="{AEBE1C39-E02D-78B8-25B5-04A9CA876B2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65" creationId="{21664A13-1E8B-BFD3-59E4-AD5C487BC77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72" creationId="{7BE15507-EB45-EF69-F3CA-404F1874BF2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77" creationId="{71AF1D66-4EC5-345C-6DEF-4AE00BDCD01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84" creationId="{704CBBE0-97B5-CC35-135E-C048AC678D1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89" creationId="{61AF4AD5-4E98-42EE-F482-76B559E2930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895" creationId="{AEADA117-E3BB-B46B-0B11-00564D1EBC1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00" creationId="{D659B750-C7DF-9588-3EBC-69E756CFF97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05" creationId="{CE00C642-068A-1A35-B195-D2B813B5351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10" creationId="{C3B2A85D-8FFD-004E-E898-60FB7EE1C91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13" creationId="{5F5F7F6B-C542-DA28-DB33-BA50DF8E7BF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19" creationId="{E2E19D4D-5493-64A8-0966-8B1D617C879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22" creationId="{97C66A26-7F0B-DAA8-591C-711C4413215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27" creationId="{EAF55434-DD45-BE49-D65C-E61E7F44776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32" creationId="{CFD295B5-AD54-E84C-12FA-F052767FDBE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40" creationId="{93F0CD59-817C-1E4D-03BC-3777EE569B3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48" creationId="{F547751D-9A0E-899B-9497-BAC9002C410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58" creationId="{9BF7BF5A-95F3-3ED6-BD3A-5C422930B96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63" creationId="{3813262C-08B6-84A3-84C9-67BBE9298C1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69" creationId="{6419B5CA-152B-8FF2-B849-4BAA815E28E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74" creationId="{F2E41DB9-E7E3-639D-F115-72726957217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81" creationId="{6B516206-8DAD-34A2-2663-78E54C48A25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86" creationId="{F23C9EAE-8D22-615F-E650-4499ACED628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92" creationId="{434DBDE0-85D2-60BB-5095-F0E8B04E7EB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1997" creationId="{65DD05F5-24A7-B5DA-5A70-D917D1B1262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03" creationId="{3572EFAE-2CEF-9526-1D95-811839CF768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08" creationId="{47E86CB6-3172-727A-BFDE-1850FE1AAB1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14" creationId="{559C3212-7222-17D8-09DF-7E4DC9B1655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19" creationId="{1B3E291F-6B0F-6977-5E3A-C2F4B6ABE4F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23" creationId="{496A307B-E84D-D5F3-52F9-F688C581B9A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26" creationId="{48D63DCE-BBE2-3B27-7EF7-65F11D0AEB0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31" creationId="{D95EBE21-751B-DEAC-1FFD-2F3C2F8FEC6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36" creationId="{0DE7247D-2F5E-A819-3A26-3FCDF85FCDA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39" creationId="{30988202-E6EF-9B0E-7BAD-7DEDA1364E5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44" creationId="{21996B28-E164-2557-F528-4A54440CB67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49" creationId="{69F56DB0-550F-4108-F443-BE38B938015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58" creationId="{168BE0FA-01BA-1D6F-A5F5-F124DC5734A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67" creationId="{8404C064-7D78-D609-59EA-CE018E8C4CB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78" creationId="{5CB898B6-FD41-64A4-D340-FFA9F5FDC9D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83" creationId="{7DFF1262-8FD4-992E-3A6D-350CA59FE37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89" creationId="{FE9B3976-5F8D-0CD7-324A-718DFDA7C83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94" creationId="{13A07B7C-F890-5203-A439-A93D4F5D6EC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098" creationId="{42A90056-039F-6E49-FBBC-1274687A439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01" creationId="{D6B9C92B-6705-0063-099A-46590163438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06" creationId="{7A77AEE8-7E51-B54B-0A07-4C42392250E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11" creationId="{6D622353-4515-B01C-0C72-282553DE1B3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14" creationId="{11316129-980B-0F43-E588-E3BC7530B51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19" creationId="{BC8A8284-22F1-7987-B6F7-42952B168F6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24" creationId="{1FBB3188-650C-AD9A-B80A-C1628861FDC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36" creationId="{4319058A-9B35-1423-7146-449F5457C00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40" creationId="{17556CC1-D512-1CD6-0845-6B20823548F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49" creationId="{2380E81E-A4AC-4A46-18AB-1634FA45DE3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57" creationId="{E09A1BF0-2597-9CD4-8B54-79204CA7923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66" creationId="{F810EDE9-5F2C-8DF9-8D2D-AAB6BE8CA6F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76" creationId="{0DAEFB29-28B6-BD69-9480-267AE7FDAD7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85" creationId="{6A9A2566-3256-4A08-C070-7C7306ACFE8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197" creationId="{5567FAD0-BE7E-609A-BC54-0E8F918E321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02" creationId="{1D20AEB6-2259-F696-11D2-400974E6DFB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08" creationId="{18D1BFEB-846B-C342-0430-386410D9B11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13" creationId="{C6A01307-7B52-79C5-85DD-AB1CDD0AB72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19" creationId="{DA7215AA-4980-DA9D-D08D-9C56935A897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24" creationId="{B3D95E42-889C-D85B-DBC6-D3108663A53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31" creationId="{51B3C452-D6AB-154E-C813-D1E893D2D85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36" creationId="{01402AC3-154E-788B-0AED-8862550ED4B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43" creationId="{EC85D226-3E2B-4FBB-56D4-3F3A40FEE36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48" creationId="{CA577C72-6D86-2812-72BF-F994FDCE8F5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55" creationId="{9A361CC8-5D91-D211-2B82-39F0A8C2062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60" creationId="{4104EDFC-CACB-A2E0-19D8-868D94B3910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66" creationId="{71CEF61A-BEE1-00F3-81F3-41FEDF16A83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71" creationId="{F169985F-C37F-D59E-6903-63D1F81EFBF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77" creationId="{3484E54F-FE1A-89F7-D63E-9D0BA7ED43F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82" creationId="{37D1B848-BD97-6CE8-C94B-EAC973AF22C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87" creationId="{4097F18B-01AB-5A0B-F438-205B8DE5707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92" creationId="{F304E045-0631-B7D7-81D5-C962F7B0757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297" creationId="{E47CE9AA-5A54-DE6C-CECC-84ED4F7B0A9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03" creationId="{0F7DB1E6-B7CA-E3A4-0A1B-7EF97B9AFF9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08" creationId="{89B16A39-AB9C-B60D-CD6B-835A0A29774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13" creationId="{419714AE-088F-834C-F556-A7AE19294D9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18" creationId="{5DD8480C-F388-563F-4EFC-2CB58D74BDC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23" creationId="{D1B28DFE-6D28-5E99-2B64-B86375FD050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29" creationId="{D6AD96A6-C3C6-4465-51B9-4BD1C574A92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34" creationId="{68826F50-2059-30C4-0A15-EF0F8F3DAD8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39" creationId="{20E706BE-5578-ED19-1A71-49D9212E638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44" creationId="{ABE6D70F-BFD1-622B-6C4B-D3E1EF2CF4B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49" creationId="{B58ED85B-CDA7-A321-1DA0-6CB1DDD5CDF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53" creationId="{838E5E94-5A30-44A2-10B0-DF70503ECAB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56" creationId="{5B1B5AE2-F641-BB0A-E7F7-8D50F338A46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62" creationId="{BE49FD96-2AB1-C256-CD2E-03C2BB19954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65" creationId="{B2ED5B58-DCD8-E2BD-1346-9431F845721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70" creationId="{47CAA1D4-3461-7958-02FC-63997C419E2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75" creationId="{4F0D8C30-4D21-D4A6-A044-A10CBBDCE25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84" creationId="{37BB072F-462A-338B-0CD1-F9D9B79F5B8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393" creationId="{9D81AFA9-5E53-C475-6A40-F851C504EC2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02" creationId="{37B90BEF-8C4B-9C00-B861-30EB7D0B454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13" creationId="{51204A1D-A03C-C182-ADEC-647DDE4AB2E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18" creationId="{E38C8EB0-F437-608F-8924-C0A937F6C8B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25" creationId="{0D86A730-993A-4E73-639D-654D31C4E61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30" creationId="{9C9E085F-32BF-92B6-F6CE-F08D4FEF83C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38" creationId="{7553B0D8-F952-36F6-BC24-DB48C457B66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43" creationId="{CFE81F88-CCF9-7FC4-5F46-5F56B8FB564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48" creationId="{6C428883-4178-BCA8-B707-4D08DA6D57E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55" creationId="{60988C40-A486-4B3C-A6BC-7DD47D02C54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60" creationId="{F8100177-4344-ED48-9D61-ECADEAD0447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67" creationId="{273B37C8-BE55-E96B-0EFA-3EF09B2666E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72" creationId="{A2DF370D-BC01-8E79-874E-E6DBACDFF06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81" creationId="{B20415F7-3742-0D5A-A416-949E6436A31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86" creationId="{1BE722F0-9D25-5EA7-FBA1-B4E50726E39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93" creationId="{C476300B-C46E-A53A-98D0-7CEF0BA4B99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498" creationId="{09FC8699-DD4E-FBCB-5AA0-2CFF237EB19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05" creationId="{F85EFD13-18BC-D3B0-A7F8-A361E93DAAA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10" creationId="{E39BD0B0-F5DA-26A2-2633-77DEEED985E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16" creationId="{C6149C07-EB6F-F115-6285-A0331F2B24E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21" creationId="{D764EADC-26E4-EF1F-0F77-1A3DDE68AFC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28" creationId="{88FD3041-2E43-A3D9-B90F-093EF812534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33" creationId="{5FF6438A-F309-014C-594B-9DE5C1B8839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40" creationId="{6F951B46-1235-09B8-3382-B9FB9AE72DF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45" creationId="{15859445-46AA-47ED-33F8-9D07F331FD7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53" creationId="{38373188-0073-A165-FD86-CE06F344D9C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58" creationId="{33ABC614-AFEC-4C47-CA4D-E5243D2B8FA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64" creationId="{F13B9DFD-7D2E-D597-58B5-17A932C05D1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69" creationId="{9BF2589C-14C4-FB19-BEFB-0C067421D90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74" creationId="{9AE7AA2E-B4D9-53BD-32C7-7823268C685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77" creationId="{62D48DE8-D5E8-297E-5F39-BB1B684E144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83" creationId="{F88F9EC8-8F84-24A5-2011-0CEC39D240C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86" creationId="{C0D0D012-6ACF-9CB4-2857-D8565312CA4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92" creationId="{FD0F72FD-D71B-FA14-A765-5494354EEA8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597" creationId="{C396B4BE-25BC-6C15-433C-F24A1046499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02" creationId="{C40E7F74-F09B-FD9A-C740-0CCED7217F9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05" creationId="{83DF4217-2F92-06E4-73A5-5745ECCC004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11" creationId="{0D78B589-EABA-2B82-509A-E218D5B92E0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14" creationId="{178CF587-C5D6-FB93-21C1-1D1C48C8C18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20" creationId="{8874C657-8895-8EEF-4309-81907858E6E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25" creationId="{17B452AA-6A10-C003-EAEB-C4FCFD31A9E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29" creationId="{7A9512D3-F40D-B5F5-0896-5B66CC4609B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32" creationId="{D0C84432-3440-5F47-7525-89737EB182A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38" creationId="{4F5FF643-1CAC-F26A-C9C7-D7A19535E2E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41" creationId="{D326973A-3CEF-3584-0B86-1F9ED0CB514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46" creationId="{54107AFA-70DF-8DC8-F4DB-9E651BBFA3F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51" creationId="{AC2CBFD8-6C95-8DAC-E433-B3DEEAC1FFC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64" creationId="{616DD453-4871-B404-DBA3-F04DFC82DEE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74" creationId="{2C019385-948C-36D7-983A-9D6FF9FFCB0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83" creationId="{AF0FBD71-B820-3E77-01BD-1319F31D9BB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692" creationId="{914AA4D6-4A70-7047-01F6-D71FA2CDCCC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00" creationId="{C8EB2DAF-10F7-CC70-AE24-E9D827BE681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03" creationId="{E03F7450-3D8A-2D41-91C4-D9676431DC5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10" creationId="{A9A7BA01-E589-2941-26FF-44C3275EC0C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15" creationId="{07760728-ECAF-4A3C-B46E-BB2E3E59DEE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26" creationId="{01D1D571-9F89-835F-316A-3BFF39183F8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31" creationId="{8FC21DAC-8971-3A05-2E17-A944434301A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38" creationId="{0BBD709D-982D-29C8-8DB4-4299823F846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43" creationId="{9DF46CF3-28C7-6974-043B-789253D23CD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50" creationId="{216CDC24-B42D-470B-1D9F-2D410FC3FE0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55" creationId="{F0BC8B5B-FEB3-6050-319F-A46F44D953C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62" creationId="{E36758A2-84F7-8FF0-35AF-6AF74706416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67" creationId="{A38F3674-640E-443F-6EDD-2DFB7E40FA5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75" creationId="{0BDC36D4-AFAC-DC25-04BA-564C3269FFA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80" creationId="{7C973A9D-230B-10C3-1823-D39CDCF70A7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85" creationId="{46873BB2-D1F7-21D5-78CB-11CB2EBC399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92" creationId="{F0E40FC9-B069-9D12-0DB8-79077DDE33D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797" creationId="{ECD8A261-1370-1556-6694-6349716A83C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04" creationId="{9C3ECB90-994B-DB08-9475-03E127093B8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09" creationId="{3C7CF8A5-7A3D-3AE7-2DAA-50ED3BC8291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18" creationId="{2AE21EB0-0358-8FD3-22E3-7FC92AA44FD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23" creationId="{D8914ACD-BF8C-37C2-02A1-13E7C352335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29" creationId="{13A5BEB8-992E-DD23-399D-F126A32BF75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34" creationId="{238508DA-40DC-A0F5-63E7-AAF528AF59F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41" creationId="{95618A66-8BDC-A3B7-F0C2-252941662B9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46" creationId="{F597F46B-821E-4130-4065-B960100D7D3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52" creationId="{36484E82-3CAF-D503-3F34-6BE523DF7B7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55" creationId="{82568331-CF43-F5A3-292C-71FADADDA86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60" creationId="{E0354268-F96F-B796-457B-C5458AA87AA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66" creationId="{C9EDE212-A8E6-33C9-E1C5-EFD8062CFD9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71" creationId="{E227AE8F-297E-D3CE-8CD1-7265E916291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78" creationId="{10544BC0-3FDB-A832-630E-D079932CCCC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83" creationId="{EFACBDB2-7367-7650-EEA5-358CF308C5E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90" creationId="{E8AD0760-E850-22E3-8875-AA55A3A0C59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895" creationId="{EC471223-2A88-DBC4-5902-E59275EB19D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03" creationId="{17DDF42C-2CDB-0994-584D-2C60AD3A0DC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06" creationId="{C905577C-0092-F732-9AB9-41DD693C3C4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11" creationId="{88FFA872-001D-B74B-8C53-21E71537FA0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17" creationId="{E662AE47-08E0-881E-38F0-AAA21B2F90A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22" creationId="{21DB9EA8-D580-DA5F-004C-7FA72D808FE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31" creationId="{6DEB6A0B-C774-CE63-D4FF-44FFE025747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36" creationId="{E7830427-CC04-88F2-DB83-DEDC303A0E0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43" creationId="{73F7161C-1CE1-216F-0AF2-7D190AB504A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46" creationId="{A3D1AB61-3EA2-D8DB-A690-5FE951F5EC8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52" creationId="{0D93CB25-A655-C6DA-F5D3-6F09D3A85E2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55" creationId="{B4A2477B-94F0-C88E-6BEE-7F33DABF871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61" creationId="{B87C1EFB-60B9-B1B2-F8BD-EAA5CE63FE0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66" creationId="{4D79909B-6B1A-FDC4-5DF4-EB0CBA97ADF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73" creationId="{FA6DA19D-4A27-6EC8-1D18-F0D4D00CE53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82" creationId="{E36365FF-18C5-906B-B295-EBEE8DF0645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93" creationId="{224EE437-42B4-DFA8-9E4E-B749BB95042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2996" creationId="{8D699777-C87D-5A97-E746-F9261157FC1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02" creationId="{553F555B-319B-1AA9-3C75-53E80139FAC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08" creationId="{9DD16B3E-2448-3AFD-39F5-526D29AAA6D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14" creationId="{2F1263F7-5794-1F0E-D8A0-6AAAD7CA382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19" creationId="{5798CB52-C4F2-5D71-E426-FA598919AC3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22" creationId="{4558DCE6-2921-E05B-51B5-0487717291B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28" creationId="{23F0A2B4-FD79-3555-5435-A50F6262357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31" creationId="{BA656B6A-9005-98A0-D34D-38D7D00A67C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36" creationId="{D7228496-4FA5-C36D-DBEC-FEA6ECA7EF2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41" creationId="{947888E7-5A9B-AE55-86C0-E55014FC9AE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58" creationId="{BAA977FC-9A69-686E-F3A3-2A021518108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67" creationId="{0A51C0A3-C7CD-FF6D-DC51-18C0E8717E3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77" creationId="{5C999F36-7823-6BC4-8E3F-A9D9CF604EA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86" creationId="{A1027B4D-D4E7-E86D-34F1-C27ECA9C915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095" creationId="{D9574AD0-28F4-D819-B6FD-2D0FDF240EF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04" creationId="{936D0E27-F0DB-4F42-90DE-489AA512A95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15" creationId="{970E0ED5-0331-3478-E10D-6A8CB06D0E2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20" creationId="{A55ACD7C-B6D6-0CF3-1239-5E300C6522B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26" creationId="{A90951BC-D086-DA79-2975-DDAD59F20A2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31" creationId="{09D10223-9387-9B4D-C846-0929673D38A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37" creationId="{280851B8-C592-9351-1F22-82ED0C5AD73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42" creationId="{ADB326E1-8AF3-5AB8-26D9-964C556BF15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48" creationId="{5D144F79-AB20-F690-C5A9-FE800658B84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53" creationId="{711291D9-0FDE-3E8A-D1A3-5966AB9120F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59" creationId="{B752D515-F388-CC82-4242-FF93D614DE0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64" creationId="{FAFD9424-DBB2-C900-19AC-08043D461AC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71" creationId="{67889E72-394B-F29E-B436-BEFF2C0DA12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76" creationId="{A8DB91E0-4AD1-96F9-A733-EC18B7C1D50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82" creationId="{9F1104CC-3CE6-9CD4-611B-8B0DFD4E4E4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87" creationId="{8CEDD898-8F5A-7D9D-3BE3-C11789ED245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93" creationId="{E182DAE3-F4B2-2352-1EDE-194BDC5FE61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199" creationId="{AF4A7A32-56EC-BE51-FD89-CF40CF1A4A5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06" creationId="{BE61B862-DBCD-9EA6-1C1B-9967BC4C18A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11" creationId="{F2DD9143-6262-6639-1943-35555108F08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15" creationId="{BC374756-D5CB-C873-A4B4-D02EE031920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18" creationId="{2F790837-644E-E4ED-2F7F-2C581C0D879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25" creationId="{D34FB195-57BD-01B4-05D4-8585D923BC8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28" creationId="{C9E1809A-DA90-0CC5-ADA9-20FF1E7A2FD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34" creationId="{AB6B046B-0BB3-A150-1AB9-274570028D9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39" creationId="{C884067D-48F7-0604-2B8C-26A80DB35D5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46" creationId="{590505D5-07DC-8927-D533-F18099D1E93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55" creationId="{CCA088FD-541E-D011-98EC-7DA2AF2C3B0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64" creationId="{8EB7444C-4772-0D52-3880-01636E921CC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76" creationId="{57D11BAD-8577-9A13-DF25-3DCDD9C7E4D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82" creationId="{6731D90C-6EC2-FFFC-C2AC-6FDD25C412B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88" creationId="{D54E473B-69A5-C206-B778-FDA1153A3DD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91" creationId="{E048345F-554F-E055-012C-A5C352E1753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297" creationId="{F50960E4-C636-BCA3-1ED5-CF215152014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01" creationId="{2FB42E15-E401-36F7-7D4A-0C855B5F8D6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04" creationId="{49D184FB-AA1C-8D39-0660-13C80B9AB88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10" creationId="{00692E92-A5B0-100B-2C74-D7823458936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13" creationId="{CB30DAC0-9D20-4C9F-3148-A480B4ABD12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19" creationId="{1D15CCA6-06EF-9E7E-69E9-B2389D53020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24" creationId="{07C49AE9-457A-B2C3-32CC-03209F27CCC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30" creationId="{3D13499E-E323-3913-D7DF-01D2734EBC0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35" creationId="{878ED089-0128-917A-A506-EEEBB83909B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39" creationId="{EAD153E0-025C-F62D-DCFB-64E76675468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42" creationId="{C625258D-64C9-705C-3E9F-1FEF5B39810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48" creationId="{B58721B1-C981-DCB5-7309-B70C3AAE47C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51" creationId="{D0F56AA9-B8D5-8FDB-B41E-1BFFFEFCEE7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57" creationId="{25A88350-FE60-D977-DE19-FC42A7E9097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62" creationId="{C49E81DC-6CB8-9567-C42D-41599F18720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69" creationId="{5358BAB5-ADAE-048D-95E3-92C5557B85E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78" creationId="{30D2C9FD-D800-9208-D27D-D8E8A5D03B0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87" creationId="{267BF51B-A435-CBBB-4485-1774597A762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399" creationId="{B0D4237C-B4CA-1F77-336B-D9A0DED73D2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05" creationId="{9C9FE44E-5293-F962-D33D-3C5BF347AD8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11" creationId="{19A7EA33-A26C-57EF-77AE-E924FA782E4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14" creationId="{3017B602-1AD4-3275-6974-A3BF7355D06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20" creationId="{BE154E91-E02D-B616-B109-2935BD2C10B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24" creationId="{F4935C8B-C15C-0F32-E458-F46AF2BCF01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27" creationId="{602AF34C-8E66-734D-0817-7D750597D24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33" creationId="{9B1296D8-D070-7F5B-4DE5-E94676AF4F2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36" creationId="{889AE914-54FA-61EB-BC93-9D8C2B17999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42" creationId="{BC90E15F-0A8E-35CA-8DBC-C899E417972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47" creationId="{8A7B9FD5-C023-F689-077C-07257CB17C4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56" creationId="{CA5EBCAA-D44A-2893-73FE-907C23A575E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65" creationId="{202DD1D6-0354-0EE8-002F-87BE48030F4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72" creationId="{C7CE75B3-7443-9F7B-3F9B-668D6319A37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77" creationId="{25F38EDD-A8B1-EF41-FDCE-2CA8B3E2CF6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87" creationId="{2A4D9CFE-628D-9D03-4ECA-A12E95DFE93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92" creationId="{67AE88A2-3E92-26F1-4D9D-025D55C8E90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498" creationId="{B3F6E82B-F8D3-A382-2E5B-6D22D362A3E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03" creationId="{CF6EE3A4-C828-216A-23FE-BF359AF0B87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08" creationId="{C7B2FAE1-14DE-24D0-FABB-EDC5ECA85C3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13" creationId="{54EF8B7D-EAF1-553A-EB6D-71B650F383B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18" creationId="{EDBD19D0-87B8-0934-F20C-0574D90746E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24" creationId="{5D73D33D-E74F-BD7B-4792-4168462E3AE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29" creationId="{C4B8F4D5-C2A7-05E5-75BF-7EF22222180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36" creationId="{4418BCDF-08F0-90AF-4B8B-C9265FEF243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41" creationId="{91083869-62D5-CB03-5A50-AA320588883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47" creationId="{8E9A8518-5197-A9E6-C4C3-0E49F0F91F1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52" creationId="{EA63D0C8-FFFF-F0BA-5E04-FA91FEA755E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59" creationId="{E6F2D748-0FBF-A84C-19F4-4666CCB490C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64" creationId="{2A2740CB-1E90-BA89-448B-97B3CF05DD0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69" creationId="{DD45B27B-A378-0DC3-4418-9A87940FE88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72" creationId="{C049BA84-680B-6F9C-2AA9-0780815E14C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80" creationId="{ACD453E2-8612-9ADB-824A-17398C6AB70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83" creationId="{0C000F7A-4393-CC78-A953-E4D602A2615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89" creationId="{3A6D1433-8784-C352-BFB2-FB390BFBB4B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594" creationId="{AF3909C6-2CB1-5014-1ECA-D765AA1638D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01" creationId="{D1263655-2AC5-3DBD-50D8-5E2ED9B2ADE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08" creationId="{5D80BC04-E1E7-2B64-257B-13479113440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19" creationId="{B29A4742-BC73-5CA4-E999-0647BC9DFFD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24" creationId="{83DF14D4-9DE5-4344-3FBD-3227770E1A0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32" creationId="{E3590EAE-F666-7D49-6CB5-D1B3A9D4CD1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37" creationId="{B28BDD4C-9268-D522-3B7E-CD11169778F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42" creationId="{592DFDC6-8940-F7AF-273E-2AAFBB03C6D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49" creationId="{A7EC37D5-36CD-9F45-FC13-2F1F094B6EB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54" creationId="{B35C231C-6488-74DD-393A-F32C2690D72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61" creationId="{898045EA-8EED-6D09-2D36-B6DE45A347F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66" creationId="{3CBF5975-3119-6696-76FC-C262846FBE4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75" creationId="{7D38B99A-A905-45B7-11B1-FD9CDF0444E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80" creationId="{79E46CDA-DD20-9ADE-9098-40B33414694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89" creationId="{B12626A8-1DEF-F95C-5886-0346B06B2DDC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694" creationId="{6A805DF8-B229-75C3-D98E-C8F6501039B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01" creationId="{070D8228-CC36-0F24-64B3-793599E1BA4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06" creationId="{A93C41D6-6834-DBD1-7D5B-0565D766C71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15" creationId="{A291256A-D1A1-BB92-11B1-8A32880AE28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20" creationId="{C6EBBB82-C95E-1274-C942-5C809720822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27" creationId="{FA9C5442-5A0F-68F3-0057-7575B6BA6A6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32" creationId="{8E3F210F-8E23-8B82-DB4F-69CAF668F18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39" creationId="{2D903BD8-BF0C-444F-FB9A-FD27F7728E5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44" creationId="{E72E89C0-168E-6858-A3F0-E764CAF273D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51" creationId="{CAA3C143-F0C0-EE4C-9B41-A39FB1DF77D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56" creationId="{14E51C34-69FC-064B-7636-4D9EB53BF47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63" creationId="{7D56FD71-EDF5-00E4-CC17-872005C378B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66" creationId="{675CBECD-2420-956C-2AC0-F521A4B7EF3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72" creationId="{096E67E6-C92D-6CEC-6172-56AB6FF725A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75" creationId="{D2464238-6AA9-0A2E-020A-4B3FE04B935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80" creationId="{C30D3A94-4DDE-9DAC-38B2-9B331CBFECF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785" creationId="{99BEA7E9-962F-E4B2-8A23-6BE948F59C2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00" creationId="{BF4C567C-77C7-0F10-C121-91E19DDF99C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08" creationId="{68763E15-1216-A0D0-62E2-D98559287BE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17" creationId="{23E45891-5CA7-FAC6-036A-48637648B39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26" creationId="{5A55069D-D4BA-846F-26F4-6C47926D459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37" creationId="{70B23A8C-6768-3DEC-7073-B24DA095A83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42" creationId="{DCCD3D3B-C0DC-CD2E-19B6-CFD4A65A10B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48" creationId="{A868D57C-C7FE-EDA7-4C9B-8FD87A6CCC8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53" creationId="{DBCC9DE0-E41C-2955-56C0-4ACD0C6414F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59" creationId="{758C2C5C-EAC3-1EC1-9C4C-122537DEB8D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64" creationId="{DCEF64E3-4659-76D6-1634-631D2515156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70" creationId="{EB292A8F-29D7-D3AE-95FB-A2B671FD648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75" creationId="{E5AAD704-81D5-C81F-70FB-D8DBCF5D20E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81" creationId="{1FFB8B3B-C455-71C4-ECD5-EC17F480943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86" creationId="{F1FE87AC-698F-85A5-9C0C-E08A912E992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93" creationId="{4C5C19EC-107B-397C-4234-127165BA5F2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898" creationId="{D7C401EA-E9AC-E5DF-EA6B-8893E7A61D6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02" creationId="{7C6C42FD-E2D7-9A47-6FE2-BC3C56C7242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05" creationId="{F27AAA00-03D7-01CE-848E-4BC22024562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11" creationId="{D2BFD4E2-D9AC-A10B-5562-99CA31897319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14" creationId="{B4A9E166-88B8-80C5-3191-823DBA64FF3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19" creationId="{5ECADBA5-BF3B-22E1-8002-3FE6C9EDF2C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24" creationId="{A457D980-7086-CACE-49C5-266C363EE02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35" creationId="{D447ACD9-6BD9-B377-9571-AC5DE43016B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38" creationId="{D4F47951-8B19-F578-8CBB-14F9BFF9E17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44" creationId="{31513E07-D81C-5EFA-89B5-FCD94EF38A1D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47" creationId="{B3868910-08C1-8D64-C9A2-3D8A5AF3D7E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53" creationId="{8FFA3AF4-80C4-9D54-4621-2FD143BF524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58" creationId="{D344DDAB-F29F-2C84-A1FC-5A38471DBA9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73" creationId="{C39FBA94-939A-20E9-1F5B-9DBFC38377F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78" creationId="{0EDB0656-840A-02FA-AEDD-FAA80E1892D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83" creationId="{A3AE70EC-C1FA-147B-256C-D298998BF655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86" creationId="{1EDCC9F6-836E-8091-EA7C-030A3C6C0F6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92" creationId="{EAC26C36-BDF8-DCBA-9705-60806EB1D7B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3995" creationId="{D65D0752-96D9-A14F-2E46-CF666B277B3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01" creationId="{B658E415-6F0A-807E-3B43-5FE8C97F0F2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06" creationId="{C34742E1-595F-5BFF-FBE8-918C193120C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17" creationId="{76B99EBC-E3FF-EC25-793E-F4FAEDE5B94B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20" creationId="{BC7664C5-9ABD-C0EA-2C08-87BED50805BE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26" creationId="{1CAAF919-A55F-58B0-3857-4512C555260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29" creationId="{2600CFF1-8914-1879-E93B-B9E3B1D354C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35" creationId="{6D50392A-D36B-EC0B-E311-04F0696435C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40" creationId="{8BC566F9-AF35-8FE5-C21C-79597A88C98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47" creationId="{00630E84-9DF5-BAB0-12F1-E09887714C6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57" creationId="{1AC290EE-4AD2-39AC-1ED7-E8A5D1040D5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68" creationId="{554BFEFC-08BF-C04E-A059-3F1067320F5A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73" creationId="{926EC336-923A-D940-3A33-B72CEC1A8934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80" creationId="{AF8C6E7D-E115-9E9E-EBEF-327E96151AF7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85" creationId="{B34E2453-AC00-E283-539F-6934CB924E96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92" creationId="{D9FB2BBE-E7A3-D072-ED63-E23A290456F3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097" creationId="{F96AAE1B-6AF6-D809-57C5-1837249F127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104" creationId="{3D0B86D9-7F34-7D8D-2CED-DF018C6AECC8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107" creationId="{F2323C51-53D0-1E50-BA8E-3E29865767CF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113" creationId="{20C7E1D2-8B11-AC4D-F308-CC6B6AAB8CB1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117" creationId="{149F2C98-51C3-A4E4-955F-7DE1E5B5F620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122" creationId="{CF8DB5AB-C2D5-5F37-B308-72DE9813264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127" creationId="{024DB183-3F64-6E85-BBB0-5E17F594C362}"/>
          </ac:grpSpMkLst>
        </pc:grpChg>
        <pc:grpChg chg="mod">
          <ac:chgData name="Oliver Geisel" userId="fca0ce45c265b2ff" providerId="LiveId" clId="{0EA6B175-555E-48FB-8184-89B9DAAAAF4B}" dt="2022-05-31T11:45:35.118" v="1746" actId="27803"/>
          <ac:grpSpMkLst>
            <pc:docMk/>
            <pc:sldMk cId="2661852002" sldId="351"/>
            <ac:grpSpMk id="4139" creationId="{09EC4379-4581-386A-827D-3474EEA41FE6}"/>
          </ac:grpSpMkLst>
        </pc:grpChg>
        <pc:picChg chg="del">
          <ac:chgData name="Oliver Geisel" userId="fca0ce45c265b2ff" providerId="LiveId" clId="{0EA6B175-555E-48FB-8184-89B9DAAAAF4B}" dt="2022-05-31T11:45:06.874" v="1740" actId="478"/>
          <ac:picMkLst>
            <pc:docMk/>
            <pc:sldMk cId="2661852002" sldId="351"/>
            <ac:picMk id="5" creationId="{EEEEA6B3-183F-4080-92AA-A3DCBC97104F}"/>
          </ac:picMkLst>
        </pc:picChg>
        <pc:picChg chg="add del 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" creationId="{195953C1-50E9-E971-E56F-23CFEBDF9D4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" creationId="{726DC410-6682-C914-8802-7386B65BC07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" creationId="{88E29862-D472-3FBE-75A4-E248E1B9E9F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" creationId="{49ED8FCB-021A-8A86-7868-82491B7F97D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" creationId="{EC37CF3D-5B34-C53C-F76C-8379A82F4B3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" creationId="{A02E59EF-7981-1153-91A5-9C8CC65762D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3" creationId="{5F6CCD5E-6400-D9E5-97C8-162BC4F1FA7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4" creationId="{7C0EDF92-3809-1C5C-3D12-9A05526581B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5" creationId="{03B31BCE-EE7F-6AFE-C47A-48F386B4B1B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4" creationId="{4ED90B2F-1344-47FD-2086-92E557AFD49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5" creationId="{949F8B1A-7E40-1828-916A-9CF01E8687D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5" creationId="{5B3DED7A-CDC3-D930-D3D2-B6382BF216E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6" creationId="{0D4A094A-98FD-1E60-1A99-50AFB08748A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6" creationId="{39176698-42D7-B8AB-C5B1-E1F4237F017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7" creationId="{4493CF6A-4AC9-3526-3FE0-F6397B9F8E4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7" creationId="{064E4796-DB20-052F-ACBF-9CC8F87825A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8" creationId="{C1831065-BF13-C2C9-3C63-33E6DC58F34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9" creationId="{8B837160-F4B5-9430-8DFE-0D334D00CD2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0" creationId="{3C8557D9-864B-EF72-7E92-A17C8036B30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0" creationId="{4EE1E3E8-F56E-4111-642F-3CBE9CC809F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1" creationId="{3BD1C34E-C677-5157-7763-FEA9ADA508D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3" creationId="{8440C187-99E3-B2CD-16C3-A74BD1B3BE0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4" creationId="{C16700F1-3966-C81A-DE65-10261E9C564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5" creationId="{9DBDB0B1-A2F2-D056-14F7-BDC35DAF638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8" creationId="{4ACBFFD6-E0EF-94AB-7FF8-8EA18D8F323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9" creationId="{44993CFE-A8C3-B1A1-63C5-91B9A621966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0" creationId="{DBC77CB0-FBCA-68BF-0125-4A65D90AC1A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1" creationId="{2008169B-479F-AFD9-2D87-C01B3487742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2" creationId="{A733947E-8324-F6E6-D040-0A607DEB470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9" creationId="{6D793411-3E6C-259B-E998-A18B420B309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0" creationId="{6CDF6646-4A23-F6D8-A195-035F094ECC7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1" creationId="{D7A03E56-1A5E-6931-D4F6-CB9D282DA94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0" creationId="{AFC8E424-8F4B-4881-AEEC-EDAEC7076BD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1" creationId="{3C305BD5-7421-BA4A-A9CD-6F2847F03E8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2" creationId="{BBCE1248-94B2-52CA-1D0C-0102543159B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9" creationId="{626FD69F-B014-DCA8-B845-8B02DADF92F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0" creationId="{63312CA8-CE05-7DB8-1A43-AB6F244359F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7" creationId="{3888E8EB-7DE2-4879-A8EC-A1A46302258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8" creationId="{8DA5C0E1-20D1-F788-5957-E7571D8D3E3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9" creationId="{BFF293A3-25BC-4B70-2021-A2CD4D35BE8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6" creationId="{F5AC1AE5-B48D-9FD4-4DA3-5D29FC07547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7" creationId="{8200275D-507E-7B1A-497A-023377F0C02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8" creationId="{F73CA82A-5457-16FC-42FA-C50E532B09B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9" creationId="{2BB8AC1E-50BB-BDFF-17AB-F8353B62AA7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0" creationId="{BE9220D8-25C1-FECF-4527-503170C6C12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1" creationId="{E226CF76-83EF-06F4-9743-FA654186BF7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8" creationId="{3B7C7411-196C-D859-3DCD-BB4B6C55149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9" creationId="{392738C3-A7E2-8229-7ECF-CA4022AFCEC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0" creationId="{89BE5980-CEC1-84CF-E73E-C8D735654E2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1" creationId="{D2CCF969-E18C-DEEA-68CD-851F65538F5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2" creationId="{1539B700-718A-4999-0A71-1CEE82A82B7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9" creationId="{D7792CFA-FED6-C25C-6FB6-FD48399872E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0" creationId="{44C9631D-3530-3690-E4F3-81EB7E48932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1" creationId="{026220D8-93F1-8285-3628-17813EED3F3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2" creationId="{F02FE206-0551-8DC5-DDFC-FD63EC7A245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3" creationId="{5983B35E-740D-CF6D-7E3B-45BAC3B2060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4" creationId="{3EA57BEB-23CA-C542-C5D4-75007D9B763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7" creationId="{CCC5D564-1971-AA1A-2818-AB5DD5D77A2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8" creationId="{C652CE9A-C62D-CC0A-43AD-E477F9B4918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8" creationId="{8CE02575-B97D-DA00-EA8E-34DA8C46550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9" creationId="{94C51E80-BA0B-7BA6-9621-69ABEDA5420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9" creationId="{F81D1441-C8F5-BE84-72A5-30CE4B38E8A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0" creationId="{D23D381F-9A89-7803-2528-B208998650A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0" creationId="{350B5D57-9555-DAF1-F85B-ADCFEBC0B1E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1" creationId="{5A323F4B-329A-ED08-D92D-69806B91B02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1" creationId="{EB2173F8-6F80-1A62-3665-7896B8179A0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2" creationId="{D8614CC1-23C5-5025-F151-7E2027E8526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2" creationId="{3CA577BA-37AD-7551-2B76-4B7D7D21C97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3" creationId="{8D459293-517B-5F19-DCDC-B069FE41611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7" creationId="{0DBE303D-4CFB-6EC9-811D-9682E6F3B01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8" creationId="{FB7F50CD-FEB8-F595-D5E9-BD0E62CE7E9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8" creationId="{D0F4E0AF-595C-4CA8-F44E-8224A2F622F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9" creationId="{66D2F337-5721-AC2E-0E4A-D5E6BA7294B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1" creationId="{F7398D35-53D8-C076-7778-200A697E557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2" creationId="{BBBFDFC9-A617-6BDD-BA69-4D9B54FA462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4" creationId="{7BCDF85C-49B1-94FD-E505-87D620069DD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5" creationId="{E9CC078F-074F-A36A-3613-D8538D29467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5" creationId="{D87D6A3B-C345-EAC5-3C57-656088E97CD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6" creationId="{09613356-4247-ED2F-5FF4-09B626E1F55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9" creationId="{323E19B9-D65C-D5BE-678B-F32EAB1CE64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10" creationId="{D78D8D54-CC80-D177-F8AA-02C64B5C771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23" creationId="{67ABEA44-565C-8E8B-5AB2-2A722D29859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24" creationId="{A0331784-A24F-EE53-98EC-E24E262FDB6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35" creationId="{A7FEA28D-99C5-DAA4-A9B2-A8BAD5F25D9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36" creationId="{1B9E5ACB-F2BB-D919-14CC-87140EB9AC3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49" creationId="{AAA67016-C0F1-B507-9EBE-571733A4E8A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50" creationId="{556C6477-485D-070D-70E2-4B3F3BF85EA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61" creationId="{E3625F14-93FE-21A1-445D-478AF5AC8DD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62" creationId="{973FDA28-A4FE-0DA3-D407-8A5EAC344E6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63" creationId="{6F590AB7-717F-7FD0-5FE3-0513AB13FD3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64" creationId="{2D96DFBE-27D6-C9C6-189E-4590A95F075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70" creationId="{3F806447-1557-98D0-5C5B-CA63DBB6B85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71" creationId="{4A5D05DD-58EE-C7AF-745D-07C4472E911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72" creationId="{6108AA91-F20F-11FA-7C2A-3552004ED31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73" creationId="{C700FC16-18DF-19FA-53B4-E5F426AF218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79" creationId="{8EC1BFBE-486B-F46B-0BFF-43CE0BE03C7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80" creationId="{C39CC246-EBE4-9A4C-B21D-A6CF76409D3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81" creationId="{AEE46013-4A96-E2D4-5966-AAE5C1FBAE1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82" creationId="{4C1740AC-B7D7-7D2E-A205-35F04733250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91" creationId="{1AAE6D91-5A46-B336-37B2-99C53BB6003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92" creationId="{AA12C668-7B44-0CB9-B7AF-60ED63F81D4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93" creationId="{95492E23-A4D1-EA5B-7FEE-4C8886D6B98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06" creationId="{45EB1B79-551A-146F-1CBB-C81D081BCFA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07" creationId="{856E85BC-A66F-BE97-EB2D-3E515E5F703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08" creationId="{950846A3-67CF-9502-3B89-B4895D283C4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19" creationId="{B18AA5C0-FBCF-9B2B-6E86-BCAD4BF1FD3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20" creationId="{F1362A8C-984A-8096-A6F3-C4F3668A370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35" creationId="{650E1B8B-6975-627C-8A57-82A99990FA3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36" creationId="{418266C8-4452-6D54-C064-1FC5ABA7BDE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46" creationId="{1DE58165-4207-C3A7-0A4F-F0E544C8CC9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47" creationId="{3EDE06B1-D7F7-B47C-DB82-5EE6C4D4E2D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57" creationId="{4C99C790-3365-5821-E905-3F4C8013C3E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58" creationId="{C5BC8C7D-4595-FE1E-3C6E-C5CFF0951A1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69" creationId="{2876B3AC-4ED3-51B2-3C66-A15851BC777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70" creationId="{7CA04818-1B80-281B-663D-5DD7FF458F3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85" creationId="{2B91623E-9324-F170-A527-FDD7179364D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86" creationId="{B45E5E10-F4CD-6C4F-8175-4C454793C46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96" creationId="{3B44BA5A-B27F-CEE0-19C7-66D14A0B17C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597" creationId="{5F4D61CB-4639-35F8-E56B-9FC10FC7D83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07" creationId="{B2184242-016E-755A-3D99-90636F30B62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08" creationId="{D0BD9AB2-AB0B-E8A2-5F07-5F047C3BE23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18" creationId="{82A555DA-1AFD-27EE-ABB7-2C60632F645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19" creationId="{8D8A51F9-68D8-C8AE-74DD-9BFBAFB512B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30" creationId="{9822DF7A-289B-AB7D-FAD3-E3D8887832E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31" creationId="{0CA895EC-29BD-B3E6-B4CC-8B663846825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45" creationId="{3CC90EDE-2AC4-F7C4-5447-858186D2DD6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46" creationId="{7F390097-2EAD-3689-32BC-60C07977836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63" creationId="{70BDCD8A-5962-0139-6AB1-FF5BEA207A8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64" creationId="{DDE458FA-3AE5-85B2-19C0-677BF271476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77" creationId="{DF6BB11B-2B13-A20E-F3CD-D6F0E32F4FB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78" creationId="{3B6A8039-041C-A1EE-C45F-B1A0ABDD21A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91" creationId="{59A5B2AE-0257-2652-89B3-EA558EFB1BE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692" creationId="{5F49901A-C1CA-E02F-37BD-DCF42DC75E1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04" creationId="{FD2BD815-E313-88B9-0546-EB4815E6159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05" creationId="{600751B6-3BE7-59A6-D12B-ADE7E4DF2CF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19" creationId="{5493DD4C-4DB8-9C5A-37B5-6440AAEE8AD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20" creationId="{F3DBCD5B-A84F-668C-0C52-2F2B4BBC421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31" creationId="{003B3DDC-F34E-7D2E-08C3-AE90D658B90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32" creationId="{F600E0FB-8226-FBCD-A8FD-03B4183F8B8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47" creationId="{C23219A9-041B-7FF3-B5EC-11E8B1F1D5E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48" creationId="{7A736953-955A-CD0F-1936-A84D5E7A8BE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59" creationId="{B524EAF4-5C43-63D4-2587-771DC251B07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60" creationId="{08ACED53-642D-A23F-2A37-70B5742677B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73" creationId="{14A9A301-1AD1-0F02-10D0-16C06C306F7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74" creationId="{3B7263C4-91DA-FC30-9D82-6A3A7542E2C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85" creationId="{9954A1EC-30C2-34C1-F6E9-5774E10D3F7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86" creationId="{C972644F-A8AC-59E5-30BE-211B881CB0A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97" creationId="{0A2C5BF3-430B-9DB8-A3CD-80DBA9E1453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798" creationId="{CF9EBA76-3AB6-501C-5148-E31BA5E6440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11" creationId="{10F0A8B6-F7FF-699A-C5DC-C9CB4310659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12" creationId="{9A75DA99-E93D-AD91-8D5B-BD39A905EDE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24" creationId="{747B3DE7-DDB2-AF6D-DC9E-189EFD855D2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25" creationId="{2813AB7F-1E3B-F72F-583B-F92AD265040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36" creationId="{10A8D2B4-E42E-DC65-B388-CBA47DAB6F1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37" creationId="{F64A2E01-E564-8759-276A-007DB6D1A8C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49" creationId="{EFE1C150-89CA-9F7E-D21B-F4FE4A36225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50" creationId="{7E585EDF-41D0-B3BE-1D6A-6FEDEB303F2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64" creationId="{6762BA38-AC90-EE42-34C5-D981233D108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65" creationId="{3A24C12B-4D61-F684-4B49-FF83BBBA25D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82" creationId="{4382C946-CB1B-5A59-90B3-C9B3E964E59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83" creationId="{76408C5E-03A8-4B4E-8A2B-C04C0E2F0AB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96" creationId="{BF51B2A0-F714-DD04-D53C-51A1C2AB393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897" creationId="{1C9D7E10-2631-F5D2-AD1D-11D0AC2679B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08" creationId="{770CCB1A-67A7-222E-27BC-46BE5243F94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09" creationId="{8F85FDCC-E569-D4AE-9120-1485E214450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23" creationId="{FEA84DB4-A82B-FDE9-937C-F5F2C43F1B3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24" creationId="{7890380F-B333-1FC4-B3CC-AB6CD2CAF09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37" creationId="{9CBDF629-99D2-C88F-1C9F-580ABC59483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38" creationId="{7465D674-FAF5-5D87-1E1E-64242434647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53" creationId="{D688E2AA-422B-EFF2-FB58-D64A12CCA14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54" creationId="{395F819C-3B67-08E9-5770-751A9F9DF9E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55" creationId="{D37FC1BF-95DD-A37F-1ACB-C7B9C21491D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62" creationId="{F9DAF72D-C3C4-431F-2821-3627B0484C7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63" creationId="{F3F58620-0006-C555-654E-68E3FAB9C7E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70" creationId="{5E3A45A5-F28F-D9D8-7DC0-FA4E481FDA1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71" creationId="{256DF7F8-BDA7-6DCD-9B43-F4FDBFA0F94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78" creationId="{B564529D-59C2-C1F8-3424-4F76BD4781D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79" creationId="{01677187-32A3-4C73-060D-0B978A0C395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92" creationId="{9654B419-0DCC-FF9E-678F-43EA30C761F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993" creationId="{900C4217-16E6-5A2D-AD66-BE83F7473E5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03" creationId="{61EE55A6-B07C-D8F1-8176-3A7021DB419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04" creationId="{A62DCA24-49E9-AC0C-979B-A83BB2D3E6D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14" creationId="{8056DE85-B1C0-925E-C52F-6D4CF408F67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15" creationId="{9C1FBF53-077B-BAAA-120A-2F755D59C13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25" creationId="{25F0D6BB-928C-7043-7EE6-577316D5E85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26" creationId="{3E099DE4-79AF-5C10-DF55-7A159895592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36" creationId="{29D92A0B-383A-1A34-C9F8-AB73A3E5672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37" creationId="{0C7D4C6D-A56D-D107-5CC2-AC63E2B81F4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49" creationId="{2BBF8546-A247-559C-40EF-72FF2F77BA7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50" creationId="{A5E3F233-8B77-2271-601D-4C2675C176F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66" creationId="{CB61C3CF-EE74-2A2E-B7C5-65ACE40BA2A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67" creationId="{B084B673-42F9-8E95-1B3C-E66897BAD78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78" creationId="{F3ECA4EA-3852-BF61-8D60-0D80F9D0C49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79" creationId="{7867850B-6803-62D3-0B90-2061F87A3E0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92" creationId="{B7B0E2FB-B37E-7BAA-1D6D-FD0F26D48D3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093" creationId="{257EB4F0-BA97-F9AE-B4CF-C784D1E9D9D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10" creationId="{C4494F05-BA8A-65A5-78A3-258E0318ED7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11" creationId="{F19FD1AF-FD6E-F99E-3615-F41BA720BE2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12" creationId="{7AD93F10-1CA9-9F97-A2B0-F7EFC5636EB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23" creationId="{BDB524D9-A021-1AE9-D881-23EE832E145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24" creationId="{FEB54BD2-B2C6-57CD-BD6D-61EE3AE31D7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25" creationId="{AE33A823-0912-2793-2A03-AB1F049F06A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32" creationId="{53689688-62D9-EB44-76CB-D3DF160E829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33" creationId="{8F429859-8C1E-0244-8B8C-F41C1767767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34" creationId="{C4EB6FDF-A487-1B18-4DB8-7CA50B25714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43" creationId="{7134F74A-4147-9385-3A05-EBA96F708D7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44" creationId="{C0497178-F53E-756A-4D22-836A50724B9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55" creationId="{C710863C-9A72-3380-847A-604B31F5E1F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56" creationId="{5A39612D-9DC7-5A5E-BE15-13CC568188B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66" creationId="{B782868D-40B8-3D99-6176-8C2533848E8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67" creationId="{20AB4EC8-ECE5-ABC4-DAE3-D6B04FE4679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78" creationId="{C8732733-36BD-1D0F-8BC7-26512545FC1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79" creationId="{E7B7B67A-FB4D-092B-2943-4B8553A84D6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90" creationId="{8250E918-CC7D-004E-7B7B-8EA2CC61E46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191" creationId="{2453563C-3C96-932C-9788-732D477246D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03" creationId="{374BD685-3B3D-3CA8-8981-2B940F616BD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04" creationId="{AD525AC3-0720-4244-FFF3-E87DC008EC6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15" creationId="{E6C0026E-5297-56C0-6342-5C245E8C038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16" creationId="{995B32A2-2700-5FAD-A182-03755EB91CA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30" creationId="{DA4AA6E3-1EF1-21FD-94DC-80828AAA692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31" creationId="{503D8921-0AF0-2F92-7257-122FD1A33F7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48" creationId="{03083849-40D9-374B-13DA-C9A6272A79F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49" creationId="{6603B073-5A55-A519-1FB9-A2E471441B0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50" creationId="{5BD2EC36-98EE-F25B-7359-D9432AB1061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57" creationId="{910D4544-63BA-0ADB-4467-99B8FD0ADC9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58" creationId="{9D091EE1-7586-E19C-AE92-4165885EB5B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65" creationId="{CA43E036-BE75-0B35-BE02-316C010CC3E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66" creationId="{E385EF3C-490A-CBB1-078C-F8FCC25A58E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75" creationId="{1FC67259-66D5-11FD-73CB-0AA5EED97DB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76" creationId="{D1370F12-FC16-823D-5D78-BC0666A6416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86" creationId="{30663DF3-EC6E-FD8D-A37B-FDD31D281A2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287" creationId="{3F847F62-25B7-BCB3-4803-B6A471BB0DC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00" creationId="{AFBC9C10-D87B-08F1-A14B-1BFF73754D0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01" creationId="{B85C3D9E-E37C-5BAB-BF8D-1955A004361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11" creationId="{7E5BC58A-E518-945F-4A4C-6CCB912DC0C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12" creationId="{81076785-D373-6FCB-A2E8-06D4A788E42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22" creationId="{DB554C4F-572F-7BD1-B52D-46636F1B7B4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23" creationId="{CF76D082-E5EE-B844-7C2C-30E0F670BA0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33" creationId="{BDF22EE8-B2ED-1BA0-3A8A-0429944BB19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34" creationId="{50B180D5-5D34-9F16-5CB1-956104B6535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47" creationId="{FF027E82-496A-0D0C-060B-58A0AA0EC70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48" creationId="{EE15CB8C-D466-94AF-9053-E08B1576296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59" creationId="{EBFEC28A-8CA1-C46D-B671-2A7116ED79B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60" creationId="{FBD5A984-CFE4-BD25-53EF-E9DB785DDFC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71" creationId="{FEA58518-3854-7024-012E-293802DF42E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72" creationId="{DF2C2D89-2ED2-081B-EC69-B28B77B0F18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85" creationId="{BF4FD4C5-12A5-7B44-6616-D0C20D14FDE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386" creationId="{8FE29DCD-BE85-10E3-6C1C-339DCBA5B53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00" creationId="{4DEDF21C-A109-7B6F-0F7D-A2761EB94E3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01" creationId="{A5CC7FE5-C403-3DCE-8DA7-00117112DB6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16" creationId="{F26EF636-C09F-929D-738B-5C8FDC2EFF9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17" creationId="{D60EACC1-385F-0D26-0797-BEA10FEA676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18" creationId="{4F4EE19C-6C18-7FA6-9290-95B631CA6F6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25" creationId="{31356528-5D61-1924-E1CF-9B90624360E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26" creationId="{AF652398-3630-21F7-9604-699B45A4940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33" creationId="{33D97957-F339-143A-F349-C89D7AFBCAA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34" creationId="{B9CEFD38-3100-385E-AE76-97A2F5E029C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35" creationId="{3F1B3FEE-4C9C-AAE5-7B85-C6863A9542C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42" creationId="{D79003DE-6300-231D-5EE7-646FDBDC285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43" creationId="{82E736F4-B597-5911-C72A-ABFA1AB667F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50" creationId="{01A83BDF-C522-67CB-A421-F13999EE749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51" creationId="{357D1EDD-6232-67F3-4133-1BF476FE190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52" creationId="{3B976882-8155-8DB2-07F5-8E5B4A15612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59" creationId="{DFA7E28E-3F2B-0061-B532-DFE98EDDFBB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60" creationId="{5D4155A2-0B1D-6E1D-C9C5-C97C9EA9AFA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67" creationId="{AD2E68D3-26D9-B254-E026-9C670DEAA88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68" creationId="{4795C382-87E4-A46B-A9DC-A214C67DF3E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75" creationId="{187AA2F5-D913-9AE9-55DE-33DD9420455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76" creationId="{FAD97EBF-36D3-9ED2-9ACC-49F38F332C3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85" creationId="{1CD38745-4DF9-946A-C9A7-673A2204C13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86" creationId="{6287BBAC-5649-B55A-1D4C-B1018FD739B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96" creationId="{740E4DA8-C133-B7C4-BF17-D07893F3842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497" creationId="{A4DC611D-31BE-1E49-B921-0A3661B0D2E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07" creationId="{9E5353B2-D61E-3208-58F6-ABAAB179CDA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08" creationId="{59F8E9A6-E2F7-6D37-FFCA-AA307A562CD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18" creationId="{B06F8AB4-AC86-D13F-660F-9EBD3045080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19" creationId="{D70C857D-F0FF-2BF3-7DA6-4D1CB823373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29" creationId="{3ABE859D-FB00-EC4C-0355-0661E077DFC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30" creationId="{90840953-404D-B869-AE86-E13BE01EF51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40" creationId="{DB0407F5-08EC-FC93-5EFB-4C287B391A3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41" creationId="{6F4C7979-F40F-AED0-FDE0-4E6841E56D8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51" creationId="{ECE24CE9-4C46-B861-F259-606ABA6D6F2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52" creationId="{F0F968ED-B846-F570-ACFB-6E6FD4256D4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63" creationId="{191B4382-8F57-AF0A-41D8-FEC8B96E02C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64" creationId="{3C1BAB2E-F6FA-52F0-45A6-FB643E516F0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74" creationId="{66BC5E79-1592-06F0-E207-9EFDDCE2A77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75" creationId="{323DCDE2-512F-3AD0-8EC0-A1176783AF0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85" creationId="{01B07301-75B1-032B-9D72-EEC12BD3A01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86" creationId="{DF7FBE5D-E6FF-4775-E2B7-4E538182CB5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96" creationId="{E3F9CBE3-A707-1CC5-EF7F-B483EFBD917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597" creationId="{0F5E5418-4E54-6A00-FBA8-BF08D83B150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07" creationId="{9E40DAF9-E617-D4A2-176E-C92465F170C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08" creationId="{6BF33438-24CE-ADCC-0776-FE718EC39F1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18" creationId="{55257830-9AD8-C168-3013-F91B142B77E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19" creationId="{F21D8357-A55F-1A25-21F3-42D029776A6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30" creationId="{20D7DA59-AE8A-0CDF-FFDD-4EE4BAE83C0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31" creationId="{839DCD13-0104-D971-6ACF-B6B8F3540D4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41" creationId="{63B01893-6F95-4A50-D8BE-D9BE883A126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42" creationId="{590D7019-B963-F9C8-4C8A-DBF4427EAA0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52" creationId="{96DD7C92-4C7B-4AA1-9B99-7D99ABA87AC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53" creationId="{A503B2BD-B81F-99D4-8F95-57D0D99AD86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63" creationId="{3B7002CF-5FC9-4328-0260-1D45905243F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64" creationId="{86A2201A-29DA-C112-48F4-5F8E429ABF4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74" creationId="{A09F9971-A74E-6070-585E-B89D40B3FAA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75" creationId="{91D9663D-C261-EDE8-B465-F6483EB665E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86" creationId="{6D7F076E-A04D-6865-5F41-77D30CFA572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87" creationId="{D8323253-46E3-2E75-1B46-9554369BB83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98" creationId="{CBFF4620-C8A4-DF84-DA2C-B6B4321AD2F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699" creationId="{2D350104-7BE1-A37E-C936-ECA9251C630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12" creationId="{7D9EA0BE-E9C0-79FD-A413-BB5761B396A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13" creationId="{378EFB98-DAA4-3952-CC32-45465740119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31" creationId="{70B0F892-80AF-132E-FFDD-2D49A21074C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32" creationId="{AE81375B-FBE6-DE09-B1C8-BABFBCFD1DC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33" creationId="{AED16428-FE06-0890-7A94-01C1AF4F174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42" creationId="{7ED5B103-BD2D-404E-88E3-06813955F84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43" creationId="{C1E51ADD-018F-2834-30AB-903F537C20C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44" creationId="{5A9670BC-349A-A841-BB96-7DE1E02D922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51" creationId="{631039AD-7421-15F4-A00E-005CFD328D8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52" creationId="{2768EA18-229C-A8CE-02F9-E8C052A9F98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53" creationId="{411E9C4F-9C0C-A8F3-C7CC-67E0E1FCEC2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62" creationId="{BAAB3A14-5394-F36B-991A-876BAC12B7B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63" creationId="{B6594D39-229A-8009-10FC-1A9BCD5EC99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74" creationId="{A0114039-F563-C1E2-86FA-1EE40542D7A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75" creationId="{8A655C8D-9B78-554A-4565-AE6F15681ED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88" creationId="{DAB6BE92-A70B-E603-312C-EBF9F2BEA80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789" creationId="{57638A9C-01C1-C3F0-52D7-AAF4EDA4E0C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02" creationId="{6BA4130B-6809-2136-F547-B97508AAD3F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03" creationId="{9CCE89A2-6BF3-92FC-62B6-7A3DBE574BC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14" creationId="{1624A566-D246-BA44-2C31-89B2CA73C27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15" creationId="{0D87EAA5-E8DF-46DB-8D32-C8AE813B836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27" creationId="{685A6D84-4189-C771-E1E2-45A711C8B7D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28" creationId="{BB1165C9-0D42-36FA-682F-D0166A02955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38" creationId="{8B7C7DAB-09A0-A250-C9AC-3BFEDD6B454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39" creationId="{A077E4C3-5723-B548-9E33-A54C21C19F7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50" creationId="{F55C6419-E6C4-C805-9EBC-66C63503B36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51" creationId="{41C611D5-0546-700D-A99B-48474BB94AD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62" creationId="{1A0FF3B0-3648-031F-16AC-0D1A6B28FA9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63" creationId="{5476F79B-4249-D87E-CCE6-D5BEFBE3DC0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74" creationId="{9E0C54F1-B763-2B2B-806A-E3776B4A8C6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75" creationId="{7A7FABD6-5B20-8754-229D-02D20C22513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86" creationId="{37389BE1-8555-4EB3-A669-1AFE39F7A74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887" creationId="{EFF2D3E7-3ED0-A14C-8CD4-0EF7559CED9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02" creationId="{2ED5F934-D843-85D5-5548-AB4B5EE0FD5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03" creationId="{61B53D32-8857-69E5-EE16-58EBB36B73E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15" creationId="{9AE77DC7-6A10-8EBD-43EE-0F013062F8F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16" creationId="{817EEC33-63FC-A7B4-9B6A-504A0349705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29" creationId="{33281093-E159-7008-E441-ADBCAE33202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30" creationId="{E055DBC0-6A20-FB05-4335-F10B826D947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42" creationId="{41CC0046-C086-E60D-240B-AD558999A81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43" creationId="{D42ADB9B-69E8-A01A-4A40-B917AEDD16B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50" creationId="{CCCF8EA9-0FFA-DFD5-C6EF-ADF03BF1795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51" creationId="{394F216E-1BBB-AA01-5FB1-8F11CDFFD5F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60" creationId="{E7B06F83-BF5E-8E66-2D4E-9FD4FB3FD40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61" creationId="{14DE15B4-5C23-8F22-DEDD-8FDF4BCEA57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71" creationId="{FD4B0498-B5E5-7F4E-7236-FA37676DB6D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72" creationId="{61EFD6C0-DDF4-FEF4-4D79-592BEDF8BAB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83" creationId="{96091BD4-0EEA-88E3-B833-022F4618A1C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84" creationId="{C7C9D463-6A3A-F0D2-EF00-52A92F9C8C3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94" creationId="{FC425BAE-4F97-7E2E-CD6C-72F4FB3F7F2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1995" creationId="{F642BF21-D3B4-C94F-C384-8785F3C7E7F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05" creationId="{A8B45692-C176-4806-01EE-DA2B5E4BF70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06" creationId="{25F9069F-6482-2331-4CA5-B4397DDACE6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16" creationId="{888EB510-E883-9785-EDBE-5D39144D16C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17" creationId="{04628294-BF3C-973A-FAF0-47504D7C624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28" creationId="{79798FD9-CEC6-A616-67E9-8F65366CDE9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29" creationId="{D5047D5F-2DB4-5882-727F-EADF67AD458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46" creationId="{25352D9B-E441-181C-4C39-6DF54A8DADC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47" creationId="{B8F0C550-E9CC-BBF4-C23E-E1AC8512532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60" creationId="{496151F4-5B8B-8255-7028-65BB2E5AB1D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61" creationId="{84E12328-841D-8A2B-1160-C27E0E68780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62" creationId="{E534A487-A532-3FE2-EA1D-5BB0D55F123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69" creationId="{5C2C7460-0858-6E78-D899-CCD26D61D27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70" creationId="{5853CEF0-1904-EEA7-7D80-25BCD703336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71" creationId="{DE9435A5-F2DC-7C9D-3A72-87CB0A29362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80" creationId="{06EF17FE-CD61-48C7-C9C3-16BA2D5A1A2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81" creationId="{FA0E152E-61C8-B8DC-17CA-2F34FA6A4BC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91" creationId="{80A4B8D0-A8FA-424E-855C-3603F2E7FED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092" creationId="{3E7427E2-59F7-D96B-8ED7-20CA148BEA0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03" creationId="{3D601550-D208-B34C-68D5-009C070C2D8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04" creationId="{6E216E7B-35DB-F9E2-6135-C7950551E57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21" creationId="{76C6F9A0-6506-6702-9419-BA861E3E6E1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22" creationId="{1340DBCF-6297-CB2F-6744-820A2711250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42" creationId="{26124DBB-BC11-B29C-0E08-A80BBF0EF84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43" creationId="{DADBD84E-4F9D-9BFB-AB71-82D47B4126D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44" creationId="{F42416A8-C82A-1700-4B86-77AC7296EDF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51" creationId="{E6D58FF3-C652-6DF5-BF4B-95DCCCD5B7C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52" creationId="{F684FD40-6592-D27D-24FE-F28D3DD6E8D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59" creationId="{815587E1-3186-395E-48FC-929BA79DDBB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60" creationId="{E35B36A7-D5D5-7D96-B148-780783801C3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61" creationId="{14505A5E-1B9B-C641-A1BC-680A9EE0607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68" creationId="{31FEC6E1-1F97-B75C-CDAA-CB2527A9591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69" creationId="{82830E83-6F2F-3FA3-6AC3-34C217DBCCB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70" creationId="{CE03D8DC-74A8-6E7B-FB88-C68CBEA1D59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71" creationId="{DCE2C871-4301-1094-BF35-A069C660E22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78" creationId="{83746570-27E0-9EDA-6A48-53CDB04CD43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79" creationId="{17158DEF-7F96-C515-785D-AB4F5F10052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80" creationId="{E84B0740-3CFD-D54D-4B5A-CFEFEA94816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87" creationId="{B7D7DC78-A5FA-261E-2E96-AB3F12825A6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88" creationId="{4E204772-DBC2-3351-B40C-D652B570B8F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89" creationId="{B4CBC73A-80E1-262C-CEF2-55F30CD67DD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90" creationId="{06145BCD-C1AB-F849-6C8C-92A5E457F38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199" creationId="{2A732C11-7528-E736-2469-E5835794459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00" creationId="{6F6ECFD5-F2FC-9997-B7D5-D68C8D34F66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10" creationId="{2A2B25D9-4BD0-A729-4EA2-41CC47D11D6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11" creationId="{263BA72E-637A-A0DC-29B4-3B429034346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21" creationId="{FE393850-95A3-AFC4-D36A-C7A48A6F3DF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22" creationId="{0C8933F1-CBD0-59C4-F37D-CDC723F2719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33" creationId="{F46EDD12-037E-D838-6B9F-148AE2DB5DB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34" creationId="{FC29E665-FB82-8773-1AD1-4A23C2FA992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45" creationId="{4247805F-E24E-D7E9-8CEF-DDD2FA38113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46" creationId="{428E37B2-D650-F583-EA25-90CF03AE6FA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57" creationId="{722F342B-F9F3-24FF-E4DD-646F92A710A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58" creationId="{A0D2F286-C8CB-8960-B8EE-A00E1E8D28E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68" creationId="{8FA855EF-2482-C33F-8A65-F6658598E32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69" creationId="{A55D7E5E-67FF-BE26-C48E-F5D7F90129A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79" creationId="{977C4440-16A8-FFDA-E2C8-E53FA24F531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80" creationId="{858EF476-D204-1F3B-CBDE-405FD90FFAD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94" creationId="{67C92A3F-9036-F90A-B935-56226F0423F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295" creationId="{2D9616DC-1172-AAFE-367A-E01C8C086B0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05" creationId="{92DF0276-C099-C13C-E2FA-1DAD2782397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06" creationId="{94FF186E-E65A-6DA8-4DF9-0AC360566A9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20" creationId="{BDD20698-0DFA-3A26-6538-73D57340694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21" creationId="{5E34DC53-BC2C-2451-2FD9-3EEAEE49598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31" creationId="{7E9A1FCA-A8F8-90FE-C7C2-4D07BF2FE49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32" creationId="{0BE0242E-F5AD-2BC6-E7FD-4C8C04DCB44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46" creationId="{5DE0099A-A74E-DA3C-8D3A-AFE84D63BD8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47" creationId="{F8F9300D-BFCB-83FC-0600-6F7D8F352BC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58" creationId="{3A0BAFC9-7E23-3659-0CA6-8B44833B7BD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59" creationId="{83910C49-A6DF-21D3-7A84-88BB136095D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72" creationId="{0853D501-0744-041A-92AA-8E982063C56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73" creationId="{EE03FFC1-9C44-F94E-90B7-AE51C9AD201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86" creationId="{BD4B61DD-913F-3012-1A8F-B71A9F5E64A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87" creationId="{58C25F0E-2065-EB44-DC45-7174CC841DC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88" creationId="{9B168EA8-E83D-79E2-67BF-BED482BEC6A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95" creationId="{24D06238-4BD4-374B-3110-A779901AAC6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96" creationId="{4D3EE636-926D-26DD-CD78-40F271444B7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397" creationId="{DA09F84F-C235-5AC8-D5E7-4B4C4C6B212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04" creationId="{ACF48A2E-0869-6126-648C-B1D5F81D341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05" creationId="{E9E0224F-7143-0AB1-7876-1B1D6301501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06" creationId="{8E1E94F2-B34D-71A0-F798-6475EE8A548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15" creationId="{4C063B20-513E-5445-6471-1B62F3A71AB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16" creationId="{35A36341-3C64-6075-E102-B4662915786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27" creationId="{6088926F-1B90-D501-0AF3-86BA3281BE4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28" creationId="{BD48529A-B9C7-DC87-0393-6CD8E5FF508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45" creationId="{14A5DEC8-8A7A-8868-2B25-2564125C3D3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46" creationId="{2E39C877-97AD-6E2C-3843-EB4671ACC09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57" creationId="{6186967F-FB2D-0172-6162-4228A7EF54A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58" creationId="{270281BE-35B7-9347-873C-BE1A9039335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69" creationId="{B6C8079D-58DB-AF55-A8D3-C0EB6AA3430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70" creationId="{9C7FC409-8FC9-63D4-18FF-2109DF107F1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83" creationId="{131366AD-705B-9BE6-DA94-72CA0B0613E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84" creationId="{138620B6-D5A1-3DEF-05E2-B0070635DAB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95" creationId="{7968EB03-0594-358C-5C0F-4A148FB8403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496" creationId="{3B5020AA-3E7D-00EA-A056-BAFBABFC82D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07" creationId="{13B7A01A-FD78-9199-4CE9-99C266D81C0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08" creationId="{AE945380-BBFE-9C30-83B8-BF49A0B5F89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18" creationId="{17E3FEA9-5B6E-27D6-8429-3C9185C5BE2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19" creationId="{D0B664CA-FD7A-5860-FEE6-DA3B62D3792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30" creationId="{FF60F109-1CB2-8988-2F93-2702E05A036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31" creationId="{072BE4C5-9171-C957-B191-4647F1703EF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42" creationId="{FABE1DF4-BE20-3FCF-CFB6-3E56EB7D223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43" creationId="{09DE070B-F85A-FE72-FA3C-29837E246D3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55" creationId="{BE7F9E6F-7707-C31F-C6D3-2A935DE08DE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56" creationId="{C4A629A8-4B6F-1186-619C-4B9F77AB22B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66" creationId="{024B1DFF-7909-07F2-AF6C-82077FD45FD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67" creationId="{1E3D1FDA-95AB-09BE-8E72-2BC686783DD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79" creationId="{68243F5D-588D-AA54-D453-C527B64930A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80" creationId="{658B8989-4BF8-4018-E5F8-A9F0A4D767D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94" creationId="{19A472A7-EE21-80D7-8584-8FB85174D49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595" creationId="{3DF961F1-2E5B-407C-FDCA-AC74BD3C6A0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07" creationId="{ED775211-AFDF-DCD9-1BB2-DA90188B43A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08" creationId="{1CCDB4A8-9502-54AF-C7DF-02C043F32E5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22" creationId="{4AC69AD5-306A-7D75-86EE-4EF75D0130B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23" creationId="{7E60BAF9-D5EC-E936-596F-973BB1AF655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34" creationId="{952BD370-6FE1-43DC-6BB5-29EA4DFEB72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35" creationId="{FAC1A0A0-9441-93CB-A38B-C3A2EBA8582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48" creationId="{52CAC839-F760-D923-3E77-309736F05FF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49" creationId="{AB50A1BE-BD33-577A-651D-F25F2CE02D0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76" creationId="{C0D85B00-C7A6-2895-36E7-84DF51CAE4C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77" creationId="{051EBE72-F27B-4062-134A-ACB4221E1EA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78" creationId="{891975A5-D50B-8917-2ADF-7B593E39F0A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85" creationId="{4331E277-AAF0-D5E7-2AA0-7889B173EF3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86" creationId="{5C07BDF4-3EEB-A449-B915-1A9B447B224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87" creationId="{D23B3A6D-E06D-58DE-C786-DF931D80EB4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94" creationId="{7721786D-5002-94AB-B42A-246A0D90A14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95" creationId="{354D796C-472C-1B72-DB84-514199CCAD0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696" creationId="{497D92A5-B4BB-4D67-71C2-4FF8676BF4F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05" creationId="{22E843E9-C3FE-D6FD-9A06-B69B0CB2E1D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06" creationId="{AC96C306-2EA9-E24E-C485-8AE67AFE2A2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17" creationId="{3DAE6C9B-0D54-E085-7E6A-84BBD484374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18" creationId="{06FB51CB-622D-7F70-EF66-D6031C4200F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19" creationId="{ECACCADF-B883-66DA-8640-207C7A2BDE3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28" creationId="{EFA53243-FD60-33B9-DBC6-6DE70FC7F82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29" creationId="{D8C38106-49CB-EBDD-3939-5E9161AF781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40" creationId="{05F79FFB-2C93-6D8C-CD90-C448E5EA06E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41" creationId="{A0B8E61D-2987-8DBF-4DD3-98462A10D14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52" creationId="{60A274AB-A095-56B8-7E47-2D885E189BF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53" creationId="{4DA17CD2-6C67-896D-B670-CEC30C26D5C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64" creationId="{DA69E396-5798-EBE9-5DD9-18DBB2630C8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65" creationId="{7068FF37-FB72-8983-0D41-1E0EB9AEE87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82" creationId="{7BA1D5E4-0129-0440-FAFF-E47A297EF65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83" creationId="{C6839B36-821E-B3CF-A3BB-2DA635E533B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94" creationId="{B1A8CF55-0D94-B89B-1080-F0FD98AD549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795" creationId="{7F72F238-EFAA-5D04-17CB-95EC50A9105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06" creationId="{C862AB48-4520-8307-29B1-639132DC127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07" creationId="{BE5B09F9-2138-B987-5915-00B110B9E46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20" creationId="{B4508F88-4D97-306D-D5DA-DA1FB7B7876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21" creationId="{CCCA59CC-BBD5-F40C-8F39-0B9B54E4EFC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31" creationId="{704E22FD-7581-6DF9-E8A2-C3E954C699C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32" creationId="{A20C67B8-42D7-ECCE-C169-1E457B30EEF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43" creationId="{3C2BBE45-A061-24AB-49B7-ADA0F222097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44" creationId="{38DCDA22-0FF7-FA34-47A7-9A0E9734650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57" creationId="{253E87EB-64D9-5A66-27E9-9FB3089138A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58" creationId="{DD002D8A-EAF9-2AB4-56BB-13F1ED0A29A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68" creationId="{81762093-1435-6B52-3961-E94594D88A8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69" creationId="{1AE27C6D-9EF3-11BD-074E-F5D004D290A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80" creationId="{3E394025-3DC0-228C-2DB7-BF5093A70BF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81" creationId="{F1317F73-A526-BE61-5C3C-EC0DDD1D66D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92" creationId="{3D97CF23-5F4C-D057-1F29-06221A89C31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893" creationId="{A313C400-420E-EEFA-0824-363B014DCAE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08" creationId="{501E9EF1-74D7-50B0-5383-7CF7008F7FE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09" creationId="{B0BD86E4-D700-EF19-0097-45C406815EF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19" creationId="{B4232D2B-5027-A66A-0333-8962763C952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20" creationId="{03442EF8-C5D5-DECF-DB10-135E79CF2BB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33" creationId="{C8AA1D31-EC43-5A90-3A94-8399D297C3B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34" creationId="{1F4DCE05-A536-273A-D34D-8E19397CAD5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48" creationId="{E6998961-02B2-F804-C00C-C77CE1874FB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49" creationId="{A5E58EFC-2ECE-13CE-826F-397E2D3DA82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63" creationId="{CF7A6E2D-6F47-DBB3-6D52-1A3E29712F4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64" creationId="{DA04DDC3-A6C2-D396-D571-DF3C86E78B5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75" creationId="{A93D2350-E72D-924F-0127-B8C26DFA0D7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76" creationId="{E3F11D56-3D52-94A2-1AF2-E618CE38C71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77" creationId="{AB29118F-84DB-F646-CC6A-6251554D50F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78" creationId="{E668FFF1-6F62-7472-7FE5-FD1FF2C7B66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84" creationId="{3277A52B-6DF7-9D18-7E00-1EC79B7F945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85" creationId="{FA57AB59-1C65-7057-CB5F-48607C865B2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86" creationId="{7B002699-DAA4-AA89-9ED1-03A694ECC68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87" creationId="{937DA585-E759-FC9B-8212-FB89CEA2D67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98" creationId="{D0EA1386-77AD-FDDA-6C6E-EED2260337A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2999" creationId="{34040E54-58F2-7411-C7DF-AD1D16D2955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00" creationId="{B0099972-AA57-9C43-E5AF-B7D5DB49B60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10" creationId="{8A979337-3C93-C4D1-5671-80474F2E91C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11" creationId="{1AC6AB78-AFAD-1881-714D-4F14297F305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12" creationId="{88F3761B-6EC4-32DD-94E3-4D300534C21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24" creationId="{BB16D231-69CB-579F-70AD-7FDD3B28F15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25" creationId="{FACFFF76-7A5B-BD08-F571-3BDE5AD1AD9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38" creationId="{CDDB7A11-CD71-44A4-540F-1718233011B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39" creationId="{D4B87976-6F7F-B5B2-25C1-474C8B9FC60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60" creationId="{6C280FFD-B412-BCD8-983F-8B90C9FCEEA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61" creationId="{8C0A4942-AE4C-6F48-4643-034AF77BC25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62" creationId="{CF4F4266-DE14-A82F-7D8B-33D6F123E4E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69" creationId="{C7BE4145-DF77-F7BF-E29B-6B09650B0A0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70" creationId="{BBB79207-9F24-8C92-83EE-4888A11C774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71" creationId="{80B44B78-BCD8-2CA5-E774-4E0CD8C8F87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72" creationId="{C6E639F6-CD07-5079-47A0-01620A71A23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79" creationId="{64A3B1C6-04C0-0F7D-3F21-74285C3A0B0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80" creationId="{91E3418B-4933-5157-63C1-B6FF8943AE6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81" creationId="{78C0840C-59A3-3812-CF52-D05170AF43A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88" creationId="{7FC36206-36F0-DEDF-1258-44E1D61B87C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89" creationId="{BBAD3524-770F-29F2-ECFF-02978FD6DC3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90" creationId="{FE1FDCC7-5324-D3EE-89A1-FA0325AA64D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97" creationId="{F50EF333-CB4C-61C2-2EF5-3F5B174A619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98" creationId="{9FD6DC62-3CCE-886F-D797-49240396DB0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099" creationId="{66A44F6C-7C5D-4BDE-9436-0E7BBD10445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06" creationId="{083236FF-BD9D-C2EE-F305-08786865C17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07" creationId="{EBEE114B-C093-7945-C60F-9CA3057D06F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08" creationId="{AFA75A9F-FD12-7BEE-75DA-66F720A9310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17" creationId="{6E34A061-F50E-1EF9-D6B8-CADB040A1A5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18" creationId="{5CF403B4-02B9-7351-3427-24E4FFC7E5E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28" creationId="{1AB08A70-E609-1F71-9805-0AA67CD9C9E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29" creationId="{B88471D1-F1B7-BEE4-3733-260146F30A3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39" creationId="{97034ADE-0385-D9EC-4042-424AC641BF3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40" creationId="{9EA62935-E355-9286-B0E2-E6A364674F9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50" creationId="{CB3F95D1-8FE4-153A-F56A-79F306E5C82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51" creationId="{B8278418-F01A-11E1-E9D0-A0BD22435DF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61" creationId="{C7D43AC5-80AF-0845-B4EC-DFCA46995C7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62" creationId="{4947A324-CB15-E0D2-5670-3D5BE5C6173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73" creationId="{5FB1DB60-D5B9-5DEE-3C0E-44E9E8FC53E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74" creationId="{CA61C4F2-68F2-EA6C-5BC9-292E1F910B3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84" creationId="{D8E674DA-F887-F477-27ED-36D4AB64984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85" creationId="{4280750C-82EA-A506-63C6-FF2241E124E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95" creationId="{002A2508-092D-D00F-25CE-688774613C3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96" creationId="{0EA9150B-35E7-4339-C141-154FD3B7DA7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197" creationId="{5E47924E-D69B-07B6-6595-0A43F228DE3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08" creationId="{E8E40320-057D-BA22-8003-24BA661E037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09" creationId="{6D6B5BCF-0386-BBD3-C826-AAE6DF26D04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20" creationId="{7D4E55EF-2F62-F753-ED2E-BC015B0D25F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21" creationId="{2A47195B-8CBD-4DEE-B607-84F3B5A589A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22" creationId="{15E684A6-7996-9168-8B4B-7BDA2DFEA1E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36" creationId="{0B8B1037-D879-747D-9405-3D0588AF6EC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37" creationId="{EAAD799D-21E9-5A01-AC0F-306D43EAAB4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48" creationId="{9F17E3D6-14FC-66A5-7868-4F65521F887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49" creationId="{1DC314C2-AEF2-E42E-34AE-7E958F6AEA3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50" creationId="{F5674AF1-AFA3-F6A7-D475-8B96CB39430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51" creationId="{79920407-42A8-8673-7F04-CB409FFFA94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57" creationId="{A8E615E1-6BBC-4FE3-93F1-2D8BE407AD2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58" creationId="{019A9AAD-8458-BC36-43C6-D6FF0479445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59" creationId="{AB8AF027-F44C-A9C2-756B-551C296CB3A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60" creationId="{E78A542F-1CDC-8E1B-E1C6-38374AAB6A1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66" creationId="{34ED9B6C-CA4F-131D-8A8A-BD021602F68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67" creationId="{0FF7966F-102A-76E3-FA95-27F0E1EEEF3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68" creationId="{D3DDB440-54EF-5BCC-8880-7ADE326E611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69" creationId="{FA1BB217-10EB-88C6-11E9-EC8ABDE4C57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78" creationId="{E1188EEB-361E-7313-ADFA-A230302ADDC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79" creationId="{F0549D22-908F-E9B9-D37F-46E91DD27C1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80" creationId="{5F0972FF-4F97-41EE-BD78-9CE6EC91CE3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93" creationId="{9E486F66-C7A5-5322-061B-EA0CFF8D818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94" creationId="{06A2A36B-3EB8-D41B-5CB0-9BCF1D6EEA3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295" creationId="{28D9B5E7-644D-B1EF-9EBB-F5A64EAE3B6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06" creationId="{5FC65ABE-602F-D92B-9506-C39A5FBDF84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07" creationId="{6545289A-56DD-9C41-6819-7ED34B1A2D7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21" creationId="{4041132B-4C2F-52EB-458C-7A828966B2E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22" creationId="{1D88EA84-F2D4-32D9-7F45-526536FFB49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32" creationId="{4A104DF1-4062-69FE-78FC-9877B3F0910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33" creationId="{B0BA1116-128B-7B59-C88E-CA5E908B20C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44" creationId="{EC737860-F1CE-EABC-4563-63F84D4DBC7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45" creationId="{C72D405A-B4D1-9CAE-E27E-4C3BAE97FFB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59" creationId="{E12ABC80-3B38-6DD4-A55E-3B79BADC570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60" creationId="{BDD89146-02D1-A941-DF40-B80FB7FDB59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71" creationId="{A0EEB9C6-192D-FD6B-F85E-8E930E12F8D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72" creationId="{7A95ECE5-C8E0-07CC-D638-F7E164AD536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73" creationId="{4698EC24-FA7A-89F5-40D7-2005D6B5A43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74" creationId="{FE072EA0-4BAB-1F17-B318-26DDE72A204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80" creationId="{6AE3E91E-1E1D-D777-3B12-FFCE35C046B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81" creationId="{C50B8FDE-C5E1-B5FF-1BF2-09B98CA4D38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82" creationId="{F42CA2A0-2A39-C85A-2D14-387E0905C1F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83" creationId="{E51624E4-630D-EF31-AC9A-90575ED91D7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89" creationId="{9B55B56D-3AA9-501B-C2C1-6BE76FF30F5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90" creationId="{9700F26C-3231-C52D-6E8E-2093BFEB269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91" creationId="{5F2FF887-F501-CEC0-56BA-0067481E9E2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392" creationId="{00E02903-D2D5-5889-CC58-CFB31B3ACB1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01" creationId="{CEA24498-55B4-0274-70EF-2D55B8363B1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02" creationId="{892635C2-823E-72FE-41F0-6FC75F0DDA3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03" creationId="{FA4BFB36-9712-0423-05B4-9F22988548C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16" creationId="{E0294E50-3CA3-690E-508B-8C006809FC2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17" creationId="{E0C935C6-8BCB-637F-F9E0-394740D0E75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18" creationId="{5991506F-1C1D-8244-0A43-F3133A6CDC6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29" creationId="{4AE5389E-7B31-4244-DE3A-8AB9BA5736A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30" creationId="{79655606-7260-D140-F928-651DEBAE751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44" creationId="{635F76CE-B10E-9688-1DF3-9528A8127C4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45" creationId="{E8850D3B-6D31-6C29-5477-38C1129F365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58" creationId="{890CCFA5-AE42-4577-7290-3433336575F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59" creationId="{D092C5F0-3B44-05E1-5738-0EA4BAF3F25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60" creationId="{1D8AF082-4F33-F66D-3B17-398C615B07E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67" creationId="{83C72EB0-DB2F-5A92-9DCD-8BF2D6FF9E6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68" creationId="{3ED77BCE-BF5A-4E03-B8D4-DE6E0B01EC0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79" creationId="{6C159D71-69EA-C9BB-383F-BAD75D77350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80" creationId="{F0F23AC5-A668-73FC-D395-11DD6C8D072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89" creationId="{251DAAAB-AF18-7426-E8FB-CFD16115E5F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490" creationId="{845B7DEF-BDA5-4FDC-11C3-C2899FFE849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00" creationId="{C8DF5EDA-DC74-8600-9C9F-E30236C83B8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01" creationId="{6C59EEF1-E5D4-56AE-9C3A-3F4ACDF0B31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15" creationId="{62BF8F69-7593-87A0-AF11-1DCF59A8B6E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16" creationId="{71C732CC-37EC-FE3F-958B-3B7F4763A28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26" creationId="{1B0A30E0-5685-2C67-4BC3-186AB59F4D0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27" creationId="{A0211950-A243-3713-298A-7DEF42C41A5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38" creationId="{67C8C398-FFD5-E385-C8A1-E4500264CB3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39" creationId="{C986463A-5EF9-87B2-66C6-E4AC6846348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49" creationId="{195DC0FF-B8B7-6962-FFD7-255472F2CDF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50" creationId="{5A45C532-2C75-1008-62C3-EC47267EA28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61" creationId="{849F73B4-498C-AA15-2974-4AC07D16341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62" creationId="{90C70131-6FFE-476E-FEDF-C2D0CCAC6B2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74" creationId="{D3819DD5-86B7-B8D5-5F06-BD1E39A43AD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75" creationId="{19305285-55D4-6561-18AD-364770661DE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76" creationId="{423496B1-7618-4A39-3D1D-C4530339424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77" creationId="{F4260065-5EA4-694B-1356-F7025D7A3D4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91" creationId="{6914F7AF-0C20-2917-AE25-86D07E37A21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592" creationId="{CADE8E3D-C014-823C-6812-117C50B01ED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10" creationId="{6411E597-101D-8A46-EB1D-6C94EF6A0AB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11" creationId="{FCCD1789-0DCD-A5C8-DBCC-CC0E7944273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12" creationId="{09367BC1-892E-C5D2-51DA-AB06161969D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21" creationId="{693931B4-B22F-E520-A36F-378BE64460F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22" creationId="{5F6D883F-5FB7-170F-0F0D-B28C75C7BA2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39" creationId="{7627510A-7532-79ED-5B39-43BB7C61352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40" creationId="{4BC206A0-D196-00E3-12EF-0520E968779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51" creationId="{E5D072D9-76D8-C296-F637-5A031FFE47B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52" creationId="{8131AAEF-83DA-E010-B33F-55C7C074EBD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63" creationId="{2A9ED0CE-5192-FC52-55AD-F88B2000424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64" creationId="{5185F19F-3B47-204B-2BE8-FE8FB275AE2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77" creationId="{E70CB66A-44EE-3E1A-6040-47A7865E4D6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78" creationId="{E722AA65-EBA0-DA0C-23A2-156D1D91F13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91" creationId="{84504911-AC7A-C212-F91E-E33060714AB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692" creationId="{6D8B862E-25AF-DC99-A34F-99DDCDB007F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03" creationId="{37415008-C4EE-3C56-76C7-5A797070609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04" creationId="{97BF409E-65EC-286D-D771-164E0E9BAFF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17" creationId="{125D3531-28CF-F997-139C-1AF74F15A97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18" creationId="{2691CB5F-4EEB-26D2-19AC-51C340F114D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29" creationId="{B0C4AC10-7543-6259-FA33-C4CAF5593B1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30" creationId="{1123F4D9-8F52-F368-0AC8-209527796F4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41" creationId="{F0D0D6EE-C80D-EAD5-FFAC-0D43C4206B4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42" creationId="{F687D82B-BAA7-1378-6FC5-D8B1C2DEB1F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53" creationId="{F707CDAF-B616-484F-A505-05859B28271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54" creationId="{59F40070-125A-0239-E807-A89F36A0F44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68" creationId="{5C65D7B1-7C28-6761-5C51-0F49FD05AD9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69" creationId="{54C095AC-8902-A336-3943-9F434C105EB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82" creationId="{E0A209A0-0826-1172-0816-CE8500259BE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783" creationId="{AECE8A4D-7854-DEF7-101F-04A1CD6E4A1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02" creationId="{CCAFD7D5-3449-EC8B-6578-FD9C358145D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03" creationId="{294E51A1-3BBE-3926-28A9-CAC9E377914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10" creationId="{7091F12F-36DA-B8E7-7B55-C761F05C919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11" creationId="{1D6D2ECC-6048-9B6E-0F74-4978F2448F6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12" creationId="{8FBF2479-00DC-628F-CD9A-822E56DEA66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19" creationId="{CBF9E5A3-F52D-80FE-7594-227BE22E283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20" creationId="{4B59CF57-E78E-0C56-8569-B7771328A37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21" creationId="{B844375F-AA9A-DDF1-9765-C7143C0F0B4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28" creationId="{9A786DB3-AE39-A4B7-C275-B21443E6F89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29" creationId="{19BA5B42-169E-8EBB-302E-51279249D02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30" creationId="{36CD4ED3-56A4-9031-3A51-E5E688F5823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39" creationId="{FDC4CA49-5B16-02E8-2795-E03A3C0F9B7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40" creationId="{B96551D0-CD10-E805-E5C8-6EF98B99CF7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50" creationId="{990FDEB6-1F2C-D886-A32D-E1687F3E1E1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51" creationId="{C5544849-DDFD-2DFC-8B6B-DF31B201097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61" creationId="{12EFCBAD-42CD-50AC-9BB8-313F8906E947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62" creationId="{63BFBCFB-B5A6-65FA-7B1B-755B71EE17F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72" creationId="{FAFA1A08-1E05-1A45-C9EF-7C6007BE456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73" creationId="{B364805C-4978-BBF1-2F40-03BFDE221B3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83" creationId="{3BAE2D3D-E2AA-9A91-0C03-8EA0CD7681D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84" creationId="{FF619DEF-D51A-AA51-11DE-B47E1A18B33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95" creationId="{073E1ACD-CA9D-F3CC-EEAD-5698DB0C43DC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896" creationId="{9F997004-902C-A5FF-FEC2-27F579A6A6E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07" creationId="{CE1AE85B-0E85-1367-806A-BDE4FE7F772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08" creationId="{47ECFAE7-6B61-5E8B-BDD5-A897BBD73C1F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21" creationId="{F3CBDFF3-1CC0-A151-1FB4-21F5A409E8CA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22" creationId="{218411F3-6E63-4169-8F9A-EE05BC27657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40" creationId="{4608BE52-787F-C60E-62C1-E9591F6FFE8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41" creationId="{F01738B2-1F6A-91A6-F45C-9DA1D4046B4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55" creationId="{49A00E76-919A-59C7-2150-B8014907EB2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56" creationId="{6B8F1390-D2BA-CE3C-5E8F-333631355A0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75" creationId="{076EC546-DBBA-97D9-2556-0F3629F1F53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76" creationId="{7D907DC6-FD98-A5C2-F9AE-ED76A1261EB3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88" creationId="{CBD1E48D-E950-64F0-8674-243791ECD3B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3989" creationId="{AEA1B2D3-706C-1485-E190-D6F396A094A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03" creationId="{563D1B94-BB8D-C05E-4C3B-C5DF3BD341DB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04" creationId="{1FC738D1-A6B0-1B33-2B91-E85D4FE8CE0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22" creationId="{FD07E983-5344-A6B9-769A-AE5EE4FA791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23" creationId="{AC1D897F-ADC1-9FC1-04A0-9B46EF65E664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37" creationId="{A2D13DC7-70DC-0F72-75E9-40AD90C081E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38" creationId="{135B4A3D-31EC-EFE8-4EE1-9953D1413A01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59" creationId="{494C4045-6F32-A282-4000-DE188C6C52D5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60" creationId="{CA1B9A67-419D-8DD0-A931-F08B666EE422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61" creationId="{BF2953DB-6787-D043-4970-CAE31247E15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70" creationId="{090E16F4-9653-C0A3-2CE5-DA4C1F861E50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71" creationId="{290833A1-7F7D-6A43-F998-0ABC609E54FE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82" creationId="{CA01CC2D-35B0-D0D8-F2F1-061126D07748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83" creationId="{A6F04F7A-BC97-B893-A0D5-67F07B48F3F6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94" creationId="{9ED5DB62-4DE8-AF66-2123-914DA6FFFCF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095" creationId="{19B29068-5CE9-F701-26F8-25220D675599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109" creationId="{90110AAB-804B-79A7-2E98-688CDA6F580D}"/>
          </ac:picMkLst>
        </pc:picChg>
        <pc:picChg chg="mod">
          <ac:chgData name="Oliver Geisel" userId="fca0ce45c265b2ff" providerId="LiveId" clId="{0EA6B175-555E-48FB-8184-89B9DAAAAF4B}" dt="2022-05-31T11:45:35.118" v="1746" actId="27803"/>
          <ac:picMkLst>
            <pc:docMk/>
            <pc:sldMk cId="2661852002" sldId="351"/>
            <ac:picMk id="4110" creationId="{90585DC9-7364-425B-B2F5-B038FEE304D0}"/>
          </ac:picMkLst>
        </pc:picChg>
        <pc:picChg chg="add mod modCrop">
          <ac:chgData name="Oliver Geisel" userId="fca0ce45c265b2ff" providerId="LiveId" clId="{0EA6B175-555E-48FB-8184-89B9DAAAAF4B}" dt="2022-05-31T11:49:09.743" v="1763" actId="1076"/>
          <ac:picMkLst>
            <pc:docMk/>
            <pc:sldMk cId="2661852002" sldId="351"/>
            <ac:picMk id="4173" creationId="{3D0EF27C-A243-140A-E8EE-DEC68710E1AB}"/>
          </ac:picMkLst>
        </pc:picChg>
      </pc:sldChg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723417310" sldId="352"/>
        </pc:sldMkLst>
        <pc:spChg chg="mod">
          <ac:chgData name="Oliver Geisel" userId="fca0ce45c265b2ff" providerId="LiveId" clId="{0EA6B175-555E-48FB-8184-89B9DAAAAF4B}" dt="2022-06-01T21:49:26.637" v="2124" actId="20577"/>
          <ac:spMkLst>
            <pc:docMk/>
            <pc:sldMk cId="723417310" sldId="352"/>
            <ac:spMk id="3" creationId="{78B4419B-D0E7-4681-BD00-FE4463A08D26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723417310" sldId="352"/>
            <ac:spMk id="4" creationId="{C42B091F-90C7-DEA5-3173-BD296B2A207E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723417310" sldId="352"/>
            <ac:spMk id="5" creationId="{7F7E4FF0-0BE4-8F60-5476-1599DE48EE52}"/>
          </ac:spMkLst>
        </pc:spChg>
      </pc:sldChg>
      <pc:sldChg chg="addSp delSp modSp mod delAnim modAnim">
        <pc:chgData name="Oliver Geisel" userId="fca0ce45c265b2ff" providerId="LiveId" clId="{0EA6B175-555E-48FB-8184-89B9DAAAAF4B}" dt="2022-06-02T23:00:24.812" v="2217"/>
        <pc:sldMkLst>
          <pc:docMk/>
          <pc:sldMk cId="3214327596" sldId="353"/>
        </pc:sldMkLst>
        <pc:spChg chg="del">
          <ac:chgData name="Oliver Geisel" userId="fca0ce45c265b2ff" providerId="LiveId" clId="{0EA6B175-555E-48FB-8184-89B9DAAAAF4B}" dt="2022-05-31T10:50:45.240" v="1641" actId="931"/>
          <ac:spMkLst>
            <pc:docMk/>
            <pc:sldMk cId="3214327596" sldId="353"/>
            <ac:spMk id="3" creationId="{7D657C5E-7A3D-410F-BC6B-5B8E5BB128F1}"/>
          </ac:spMkLst>
        </pc:spChg>
        <pc:spChg chg="add del">
          <ac:chgData name="Oliver Geisel" userId="fca0ce45c265b2ff" providerId="LiveId" clId="{0EA6B175-555E-48FB-8184-89B9DAAAAF4B}" dt="2022-05-31T10:59:08.302" v="1681" actId="22"/>
          <ac:spMkLst>
            <pc:docMk/>
            <pc:sldMk cId="3214327596" sldId="353"/>
            <ac:spMk id="13" creationId="{FC3C551C-7267-E9C3-E493-88BD644D976B}"/>
          </ac:spMkLst>
        </pc:spChg>
        <pc:spChg chg="add del mod">
          <ac:chgData name="Oliver Geisel" userId="fca0ce45c265b2ff" providerId="LiveId" clId="{0EA6B175-555E-48FB-8184-89B9DAAAAF4B}" dt="2022-05-31T11:02:31.464" v="1699" actId="478"/>
          <ac:spMkLst>
            <pc:docMk/>
            <pc:sldMk cId="3214327596" sldId="353"/>
            <ac:spMk id="17" creationId="{5C0F6FCA-9450-963C-EA2B-70C3A4A72E99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214327596" sldId="353"/>
            <ac:spMk id="18" creationId="{2F1896A4-5251-A978-7084-0D49617DBD38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214327596" sldId="353"/>
            <ac:spMk id="19" creationId="{E4C3F23D-46F5-E2DF-5DA4-5FD7725F7DF4}"/>
          </ac:spMkLst>
        </pc:spChg>
        <pc:picChg chg="add del mod modCrop">
          <ac:chgData name="Oliver Geisel" userId="fca0ce45c265b2ff" providerId="LiveId" clId="{0EA6B175-555E-48FB-8184-89B9DAAAAF4B}" dt="2022-05-31T11:02:00.799" v="1697" actId="478"/>
          <ac:picMkLst>
            <pc:docMk/>
            <pc:sldMk cId="3214327596" sldId="353"/>
            <ac:picMk id="5" creationId="{AEFDFFE3-2601-8239-6045-2D50C0A22025}"/>
          </ac:picMkLst>
        </pc:picChg>
        <pc:picChg chg="add mod">
          <ac:chgData name="Oliver Geisel" userId="fca0ce45c265b2ff" providerId="LiveId" clId="{0EA6B175-555E-48FB-8184-89B9DAAAAF4B}" dt="2022-05-31T11:01:56.124" v="1695" actId="1076"/>
          <ac:picMkLst>
            <pc:docMk/>
            <pc:sldMk cId="3214327596" sldId="353"/>
            <ac:picMk id="7" creationId="{2D6364FC-08A3-35F1-DEE8-CF102B43F9D7}"/>
          </ac:picMkLst>
        </pc:picChg>
        <pc:picChg chg="add mod modCrop">
          <ac:chgData name="Oliver Geisel" userId="fca0ce45c265b2ff" providerId="LiveId" clId="{0EA6B175-555E-48FB-8184-89B9DAAAAF4B}" dt="2022-05-31T10:57:50.831" v="1674" actId="1076"/>
          <ac:picMkLst>
            <pc:docMk/>
            <pc:sldMk cId="3214327596" sldId="353"/>
            <ac:picMk id="9" creationId="{E01E7F2C-9B16-F5A1-267D-EF5DEE6999B6}"/>
          </ac:picMkLst>
        </pc:picChg>
        <pc:picChg chg="add mod">
          <ac:chgData name="Oliver Geisel" userId="fca0ce45c265b2ff" providerId="LiveId" clId="{0EA6B175-555E-48FB-8184-89B9DAAAAF4B}" dt="2022-05-31T10:57:52.804" v="1675" actId="1076"/>
          <ac:picMkLst>
            <pc:docMk/>
            <pc:sldMk cId="3214327596" sldId="353"/>
            <ac:picMk id="11" creationId="{0FA7FE78-EC88-4485-898E-29DF2700CB0A}"/>
          </ac:picMkLst>
        </pc:picChg>
        <pc:picChg chg="add mod">
          <ac:chgData name="Oliver Geisel" userId="fca0ce45c265b2ff" providerId="LiveId" clId="{0EA6B175-555E-48FB-8184-89B9DAAAAF4B}" dt="2022-05-31T11:02:05.486" v="1698" actId="1076"/>
          <ac:picMkLst>
            <pc:docMk/>
            <pc:sldMk cId="3214327596" sldId="353"/>
            <ac:picMk id="15" creationId="{B946CC8C-8883-F595-58D1-D2EE56954CEB}"/>
          </ac:picMkLst>
        </pc:picChg>
      </pc:sldChg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3389557850" sldId="354"/>
        </pc:sldMkLst>
        <pc:spChg chg="mod">
          <ac:chgData name="Oliver Geisel" userId="fca0ce45c265b2ff" providerId="LiveId" clId="{0EA6B175-555E-48FB-8184-89B9DAAAAF4B}" dt="2022-05-31T09:52:38.490" v="1421" actId="20577"/>
          <ac:spMkLst>
            <pc:docMk/>
            <pc:sldMk cId="3389557850" sldId="354"/>
            <ac:spMk id="2" creationId="{343A0F6A-FACA-4207-A876-6CCEA3777B78}"/>
          </ac:spMkLst>
        </pc:spChg>
        <pc:spChg chg="mod">
          <ac:chgData name="Oliver Geisel" userId="fca0ce45c265b2ff" providerId="LiveId" clId="{0EA6B175-555E-48FB-8184-89B9DAAAAF4B}" dt="2022-06-01T16:45:39.198" v="1837" actId="2"/>
          <ac:spMkLst>
            <pc:docMk/>
            <pc:sldMk cId="3389557850" sldId="354"/>
            <ac:spMk id="3" creationId="{D83ECC84-BF4E-4C83-9719-C58676C2733E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389557850" sldId="354"/>
            <ac:spMk id="4" creationId="{D1012860-C3E2-DB4B-A811-7397E55339C7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389557850" sldId="354"/>
            <ac:spMk id="5" creationId="{5EFF0D26-CD1A-F0F9-DF6C-1DD16D0D420C}"/>
          </ac:spMkLst>
        </pc:spChg>
      </pc:sldChg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162552722" sldId="355"/>
        </pc:sldMkLst>
        <pc:spChg chg="mod">
          <ac:chgData name="Oliver Geisel" userId="fca0ce45c265b2ff" providerId="LiveId" clId="{0EA6B175-555E-48FB-8184-89B9DAAAAF4B}" dt="2022-06-01T16:49:04.344" v="1935" actId="2"/>
          <ac:spMkLst>
            <pc:docMk/>
            <pc:sldMk cId="162552722" sldId="355"/>
            <ac:spMk id="3" creationId="{2B225CC0-CF84-4DE7-9FB6-743D8E7D4BFA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162552722" sldId="355"/>
            <ac:spMk id="4" creationId="{78399E4E-8DD9-BCB0-8C54-8BEB885CE2D7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162552722" sldId="355"/>
            <ac:spMk id="5" creationId="{FCF3B06A-D094-81DB-CC1B-C7DF1F733E81}"/>
          </ac:spMkLst>
        </pc:spChg>
      </pc:sldChg>
      <pc:sldChg chg="delSp modSp mod modTransition">
        <pc:chgData name="Oliver Geisel" userId="fca0ce45c265b2ff" providerId="LiveId" clId="{0EA6B175-555E-48FB-8184-89B9DAAAAF4B}" dt="2022-06-02T23:00:24.812" v="2217"/>
        <pc:sldMkLst>
          <pc:docMk/>
          <pc:sldMk cId="3451812062" sldId="356"/>
        </pc:sldMkLst>
        <pc:spChg chg="mod">
          <ac:chgData name="Oliver Geisel" userId="fca0ce45c265b2ff" providerId="LiveId" clId="{0EA6B175-555E-48FB-8184-89B9DAAAAF4B}" dt="2022-06-01T16:48:55.327" v="1926" actId="2"/>
          <ac:spMkLst>
            <pc:docMk/>
            <pc:sldMk cId="3451812062" sldId="356"/>
            <ac:spMk id="3" creationId="{82F4D629-4EAE-4227-86E1-09E265A8C5E2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451812062" sldId="356"/>
            <ac:spMk id="4" creationId="{6AF6DC07-5C59-CE2E-007E-7340C720E76D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451812062" sldId="356"/>
            <ac:spMk id="5" creationId="{D8ABA3F2-CEA8-2C9A-DE52-5A96511E41D8}"/>
          </ac:spMkLst>
        </pc:spChg>
      </pc:sldChg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3722103599" sldId="358"/>
        </pc:sldMkLst>
        <pc:spChg chg="mod">
          <ac:chgData name="Oliver Geisel" userId="fca0ce45c265b2ff" providerId="LiveId" clId="{0EA6B175-555E-48FB-8184-89B9DAAAAF4B}" dt="2022-06-01T16:48:07.414" v="1902" actId="2"/>
          <ac:spMkLst>
            <pc:docMk/>
            <pc:sldMk cId="3722103599" sldId="358"/>
            <ac:spMk id="2" creationId="{6EFBF993-D780-4DB6-9689-FE483A16F561}"/>
          </ac:spMkLst>
        </pc:spChg>
        <pc:spChg chg="mod">
          <ac:chgData name="Oliver Geisel" userId="fca0ce45c265b2ff" providerId="LiveId" clId="{0EA6B175-555E-48FB-8184-89B9DAAAAF4B}" dt="2022-06-01T16:48:09.154" v="1903" actId="2"/>
          <ac:spMkLst>
            <pc:docMk/>
            <pc:sldMk cId="3722103599" sldId="358"/>
            <ac:spMk id="3" creationId="{5B4B5548-8B39-4D11-8826-8856898ED0EE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722103599" sldId="358"/>
            <ac:spMk id="4" creationId="{8C8E8CB2-6E98-8849-2561-DB68B10723AB}"/>
          </ac:spMkLst>
        </pc:spChg>
        <pc:spChg chg="mod">
          <ac:chgData name="Oliver Geisel" userId="fca0ce45c265b2ff" providerId="LiveId" clId="{0EA6B175-555E-48FB-8184-89B9DAAAAF4B}" dt="2022-06-01T16:51:59.675" v="2121" actId="962"/>
          <ac:spMkLst>
            <pc:docMk/>
            <pc:sldMk cId="3722103599" sldId="358"/>
            <ac:spMk id="6" creationId="{BD239516-E09B-4A7C-8DAC-20E31026ADA4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722103599" sldId="358"/>
            <ac:spMk id="7" creationId="{9750373A-814C-7413-DDDA-F5BB51579149}"/>
          </ac:spMkLst>
        </pc:spChg>
      </pc:sldChg>
      <pc:sldChg chg="delSp">
        <pc:chgData name="Oliver Geisel" userId="fca0ce45c265b2ff" providerId="LiveId" clId="{0EA6B175-555E-48FB-8184-89B9DAAAAF4B}" dt="2022-06-02T23:00:24.812" v="2217"/>
        <pc:sldMkLst>
          <pc:docMk/>
          <pc:sldMk cId="2608291667" sldId="359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608291667" sldId="359"/>
            <ac:spMk id="4" creationId="{D91837FA-EBBD-B615-08BA-2A8D26CF6CDC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608291667" sldId="359"/>
            <ac:spMk id="5" creationId="{5F5FCA22-7E49-7009-3C9C-11731C46AFDB}"/>
          </ac:spMkLst>
        </pc:spChg>
      </pc:sldChg>
      <pc:sldChg chg="delSp modTransition">
        <pc:chgData name="Oliver Geisel" userId="fca0ce45c265b2ff" providerId="LiveId" clId="{0EA6B175-555E-48FB-8184-89B9DAAAAF4B}" dt="2022-06-02T23:00:24.812" v="2217"/>
        <pc:sldMkLst>
          <pc:docMk/>
          <pc:sldMk cId="2522352371" sldId="360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522352371" sldId="360"/>
            <ac:spMk id="5" creationId="{7180296B-9016-C765-317A-16D2169166BD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522352371" sldId="360"/>
            <ac:spMk id="6" creationId="{0FB88446-7960-ACEA-CEE4-42C4DB01AD4F}"/>
          </ac:spMkLst>
        </pc:spChg>
      </pc:sldChg>
      <pc:sldChg chg="addSp delSp modSp mod">
        <pc:chgData name="Oliver Geisel" userId="fca0ce45c265b2ff" providerId="LiveId" clId="{0EA6B175-555E-48FB-8184-89B9DAAAAF4B}" dt="2022-06-02T23:00:24.812" v="2217"/>
        <pc:sldMkLst>
          <pc:docMk/>
          <pc:sldMk cId="274834405" sldId="361"/>
        </pc:sldMkLst>
        <pc:spChg chg="mod">
          <ac:chgData name="Oliver Geisel" userId="fca0ce45c265b2ff" providerId="LiveId" clId="{0EA6B175-555E-48FB-8184-89B9DAAAAF4B}" dt="2022-06-01T16:29:54.854" v="1830" actId="20577"/>
          <ac:spMkLst>
            <pc:docMk/>
            <pc:sldMk cId="274834405" sldId="361"/>
            <ac:spMk id="3" creationId="{D9291130-469A-49F1-BCB4-6A0F4DF9EA09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74834405" sldId="361"/>
            <ac:spMk id="10" creationId="{29427589-518C-FFB0-E0A0-4CD84AD618A4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74834405" sldId="361"/>
            <ac:spMk id="11" creationId="{7898F691-D1FF-9A1B-D662-F094ACF30C24}"/>
          </ac:spMkLst>
        </pc:spChg>
        <pc:picChg chg="add mod">
          <ac:chgData name="Oliver Geisel" userId="fca0ce45c265b2ff" providerId="LiveId" clId="{0EA6B175-555E-48FB-8184-89B9DAAAAF4B}" dt="2022-06-01T16:49:41.329" v="1937" actId="962"/>
          <ac:picMkLst>
            <pc:docMk/>
            <pc:sldMk cId="274834405" sldId="361"/>
            <ac:picMk id="5" creationId="{4DD09AED-BAC7-23FC-A98F-AFF45DEEC3CE}"/>
          </ac:picMkLst>
        </pc:picChg>
        <pc:picChg chg="add del mod">
          <ac:chgData name="Oliver Geisel" userId="fca0ce45c265b2ff" providerId="LiveId" clId="{0EA6B175-555E-48FB-8184-89B9DAAAAF4B}" dt="2022-06-01T16:28:48.723" v="1825"/>
          <ac:picMkLst>
            <pc:docMk/>
            <pc:sldMk cId="274834405" sldId="361"/>
            <ac:picMk id="7" creationId="{F5643833-07DA-B70F-AA3F-EB3611BDB30E}"/>
          </ac:picMkLst>
        </pc:picChg>
        <pc:picChg chg="add del mod">
          <ac:chgData name="Oliver Geisel" userId="fca0ce45c265b2ff" providerId="LiveId" clId="{0EA6B175-555E-48FB-8184-89B9DAAAAF4B}" dt="2022-06-01T16:29:46.865" v="1828"/>
          <ac:picMkLst>
            <pc:docMk/>
            <pc:sldMk cId="274834405" sldId="361"/>
            <ac:picMk id="9" creationId="{3488D228-C84C-762D-A1FE-E574B8530CAA}"/>
          </ac:picMkLst>
        </pc:picChg>
      </pc:sldChg>
      <pc:sldChg chg="delSp modSp mod modNotesTx">
        <pc:chgData name="Oliver Geisel" userId="fca0ce45c265b2ff" providerId="LiveId" clId="{0EA6B175-555E-48FB-8184-89B9DAAAAF4B}" dt="2022-06-07T22:14:58.773" v="2246" actId="732"/>
        <pc:sldMkLst>
          <pc:docMk/>
          <pc:sldMk cId="2487471924" sldId="362"/>
        </pc:sldMkLst>
        <pc:spChg chg="mod">
          <ac:chgData name="Oliver Geisel" userId="fca0ce45c265b2ff" providerId="LiveId" clId="{0EA6B175-555E-48FB-8184-89B9DAAAAF4B}" dt="2022-06-01T16:48:24.397" v="1907" actId="2"/>
          <ac:spMkLst>
            <pc:docMk/>
            <pc:sldMk cId="2487471924" sldId="362"/>
            <ac:spMk id="3" creationId="{6425BFB2-4824-448E-BAD1-4E026768BB66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487471924" sldId="362"/>
            <ac:spMk id="4" creationId="{B6BA6B35-1A56-ED76-E613-8B4A9E932F18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487471924" sldId="362"/>
            <ac:spMk id="6" creationId="{44256907-0CAB-D6C1-DD5E-E7DFC6B5E5D3}"/>
          </ac:spMkLst>
        </pc:spChg>
        <pc:picChg chg="mod modCrop">
          <ac:chgData name="Oliver Geisel" userId="fca0ce45c265b2ff" providerId="LiveId" clId="{0EA6B175-555E-48FB-8184-89B9DAAAAF4B}" dt="2022-06-07T22:14:58.773" v="2246" actId="732"/>
          <ac:picMkLst>
            <pc:docMk/>
            <pc:sldMk cId="2487471924" sldId="362"/>
            <ac:picMk id="14" creationId="{2AFE33F6-3460-D7DC-D6FD-4388732A8AEF}"/>
          </ac:picMkLst>
        </pc:picChg>
      </pc:sldChg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2735670719" sldId="363"/>
        </pc:sldMkLst>
        <pc:spChg chg="mod">
          <ac:chgData name="Oliver Geisel" userId="fca0ce45c265b2ff" providerId="LiveId" clId="{0EA6B175-555E-48FB-8184-89B9DAAAAF4B}" dt="2022-06-01T16:45:22.767" v="1836" actId="2"/>
          <ac:spMkLst>
            <pc:docMk/>
            <pc:sldMk cId="2735670719" sldId="363"/>
            <ac:spMk id="3" creationId="{1232B2FF-83E2-417C-956B-53374CFAE399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735670719" sldId="363"/>
            <ac:spMk id="4" creationId="{94E6B9A0-2094-BE5A-1254-65C1A074BAAE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735670719" sldId="363"/>
            <ac:spMk id="5" creationId="{C52CCA45-CE16-CE98-8FE4-45639260C6E5}"/>
          </ac:spMkLst>
        </pc:spChg>
      </pc:sldChg>
      <pc:sldChg chg="delSp">
        <pc:chgData name="Oliver Geisel" userId="fca0ce45c265b2ff" providerId="LiveId" clId="{0EA6B175-555E-48FB-8184-89B9DAAAAF4B}" dt="2022-06-02T23:00:24.812" v="2217"/>
        <pc:sldMkLst>
          <pc:docMk/>
          <pc:sldMk cId="2668365841" sldId="364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668365841" sldId="364"/>
            <ac:spMk id="4" creationId="{D0A4053D-61FA-1B9A-B82A-7E78B417DC9E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668365841" sldId="364"/>
            <ac:spMk id="5" creationId="{065F877E-645E-0BAC-D2DC-329C8875D91E}"/>
          </ac:spMkLst>
        </pc:spChg>
      </pc:sldChg>
      <pc:sldChg chg="delSp modTransition modNotesTx">
        <pc:chgData name="Oliver Geisel" userId="fca0ce45c265b2ff" providerId="LiveId" clId="{0EA6B175-555E-48FB-8184-89B9DAAAAF4B}" dt="2022-06-02T23:01:56.145" v="2240"/>
        <pc:sldMkLst>
          <pc:docMk/>
          <pc:sldMk cId="1193037304" sldId="365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1193037304" sldId="365"/>
            <ac:spMk id="3" creationId="{C2956DE5-ED2C-4F19-36E1-A60D103CC0F8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1193037304" sldId="365"/>
            <ac:spMk id="4" creationId="{22DA38FD-9310-7300-FA2F-40EBB395CCEF}"/>
          </ac:spMkLst>
        </pc:spChg>
      </pc:sldChg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2277000406" sldId="366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277000406" sldId="366"/>
            <ac:spMk id="4" creationId="{868DDAAE-F372-65D4-61C0-AB95D5C5C210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277000406" sldId="366"/>
            <ac:spMk id="5" creationId="{643D0FD6-96DE-16D8-8E0E-DA31AB7B8F05}"/>
          </ac:spMkLst>
        </pc:spChg>
        <pc:picChg chg="mod">
          <ac:chgData name="Oliver Geisel" userId="fca0ce45c265b2ff" providerId="LiveId" clId="{0EA6B175-555E-48FB-8184-89B9DAAAAF4B}" dt="2022-06-01T16:51:21.731" v="2120" actId="962"/>
          <ac:picMkLst>
            <pc:docMk/>
            <pc:sldMk cId="2277000406" sldId="366"/>
            <ac:picMk id="6" creationId="{27ABAC97-A4C9-57C0-8070-2E51374C9908}"/>
          </ac:picMkLst>
        </pc:picChg>
      </pc:sldChg>
      <pc:sldChg chg="delSp modAnim modNotesTx">
        <pc:chgData name="Oliver Geisel" userId="fca0ce45c265b2ff" providerId="LiveId" clId="{0EA6B175-555E-48FB-8184-89B9DAAAAF4B}" dt="2022-06-02T23:00:24.812" v="2217"/>
        <pc:sldMkLst>
          <pc:docMk/>
          <pc:sldMk cId="3661176916" sldId="367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661176916" sldId="367"/>
            <ac:spMk id="3" creationId="{A996B79C-19D4-8E5C-EF55-10980E25D394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661176916" sldId="367"/>
            <ac:spMk id="4" creationId="{6B03F70A-6502-D3F3-324E-F62533014E84}"/>
          </ac:spMkLst>
        </pc:spChg>
      </pc:sldChg>
      <pc:sldChg chg="delSp">
        <pc:chgData name="Oliver Geisel" userId="fca0ce45c265b2ff" providerId="LiveId" clId="{0EA6B175-555E-48FB-8184-89B9DAAAAF4B}" dt="2022-06-02T23:00:24.812" v="2217"/>
        <pc:sldMkLst>
          <pc:docMk/>
          <pc:sldMk cId="3581264653" sldId="369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581264653" sldId="369"/>
            <ac:spMk id="3" creationId="{47279072-40A3-38CE-F684-92A6FE45AE05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581264653" sldId="369"/>
            <ac:spMk id="4" creationId="{693B04E0-26F2-750E-C781-A77D472BBF59}"/>
          </ac:spMkLst>
        </pc:spChg>
      </pc:sldChg>
      <pc:sldChg chg="delSp">
        <pc:chgData name="Oliver Geisel" userId="fca0ce45c265b2ff" providerId="LiveId" clId="{0EA6B175-555E-48FB-8184-89B9DAAAAF4B}" dt="2022-06-02T23:00:24.812" v="2217"/>
        <pc:sldMkLst>
          <pc:docMk/>
          <pc:sldMk cId="3753958526" sldId="370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753958526" sldId="370"/>
            <ac:spMk id="3" creationId="{FB78723B-CBD6-7899-3660-0BFEB128FA0D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753958526" sldId="370"/>
            <ac:spMk id="4" creationId="{65998AEF-583E-0581-CF3A-4FA552E70360}"/>
          </ac:spMkLst>
        </pc:spChg>
      </pc:sldChg>
      <pc:sldChg chg="delSp">
        <pc:chgData name="Oliver Geisel" userId="fca0ce45c265b2ff" providerId="LiveId" clId="{0EA6B175-555E-48FB-8184-89B9DAAAAF4B}" dt="2022-06-02T23:00:24.812" v="2217"/>
        <pc:sldMkLst>
          <pc:docMk/>
          <pc:sldMk cId="2121334427" sldId="371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121334427" sldId="371"/>
            <ac:spMk id="5" creationId="{98B721D7-E47D-707D-C304-E51D709C03A3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121334427" sldId="371"/>
            <ac:spMk id="6" creationId="{E557FA8D-DE51-F733-74EB-D2B36219B0AB}"/>
          </ac:spMkLst>
        </pc:spChg>
      </pc:sldChg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1538224689" sldId="372"/>
        </pc:sldMkLst>
        <pc:spChg chg="mod">
          <ac:chgData name="Oliver Geisel" userId="fca0ce45c265b2ff" providerId="LiveId" clId="{0EA6B175-555E-48FB-8184-89B9DAAAAF4B}" dt="2022-06-01T16:48:44.297" v="1917" actId="2"/>
          <ac:spMkLst>
            <pc:docMk/>
            <pc:sldMk cId="1538224689" sldId="372"/>
            <ac:spMk id="2" creationId="{359C0D65-ADC5-C751-0108-51EE1EF694DF}"/>
          </ac:spMkLst>
        </pc:spChg>
        <pc:spChg chg="mod">
          <ac:chgData name="Oliver Geisel" userId="fca0ce45c265b2ff" providerId="LiveId" clId="{0EA6B175-555E-48FB-8184-89B9DAAAAF4B}" dt="2022-06-01T16:48:47.531" v="1922" actId="2"/>
          <ac:spMkLst>
            <pc:docMk/>
            <pc:sldMk cId="1538224689" sldId="372"/>
            <ac:spMk id="3" creationId="{A82DBBC3-23AD-7473-E38E-DB3D81561465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1538224689" sldId="372"/>
            <ac:spMk id="6" creationId="{6FF7C933-F146-3512-7647-F2AE7B6A4437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1538224689" sldId="372"/>
            <ac:spMk id="7" creationId="{9BE3A282-CD18-DB3E-1E46-18B3E1957CC6}"/>
          </ac:spMkLst>
        </pc:spChg>
      </pc:sldChg>
      <pc:sldChg chg="modSp mod modTransition">
        <pc:chgData name="Oliver Geisel" userId="fca0ce45c265b2ff" providerId="LiveId" clId="{0EA6B175-555E-48FB-8184-89B9DAAAAF4B}" dt="2022-06-02T20:32:42.982" v="2159"/>
        <pc:sldMkLst>
          <pc:docMk/>
          <pc:sldMk cId="1893793629" sldId="373"/>
        </pc:sldMkLst>
        <pc:spChg chg="mod">
          <ac:chgData name="Oliver Geisel" userId="fca0ce45c265b2ff" providerId="LiveId" clId="{0EA6B175-555E-48FB-8184-89B9DAAAAF4B}" dt="2022-06-01T16:48:41.470" v="1916" actId="2"/>
          <ac:spMkLst>
            <pc:docMk/>
            <pc:sldMk cId="1893793629" sldId="373"/>
            <ac:spMk id="3" creationId="{F2A251A9-9FB3-51E8-AA28-7A30B2E4C070}"/>
          </ac:spMkLst>
        </pc:spChg>
      </pc:sldChg>
      <pc:sldChg chg="delSp modSp new mod">
        <pc:chgData name="Oliver Geisel" userId="fca0ce45c265b2ff" providerId="LiveId" clId="{0EA6B175-555E-48FB-8184-89B9DAAAAF4B}" dt="2022-06-02T23:00:24.812" v="2217"/>
        <pc:sldMkLst>
          <pc:docMk/>
          <pc:sldMk cId="1118954018" sldId="374"/>
        </pc:sldMkLst>
        <pc:spChg chg="mod">
          <ac:chgData name="Oliver Geisel" userId="fca0ce45c265b2ff" providerId="LiveId" clId="{0EA6B175-555E-48FB-8184-89B9DAAAAF4B}" dt="2022-05-23T21:42:52.749" v="20" actId="20577"/>
          <ac:spMkLst>
            <pc:docMk/>
            <pc:sldMk cId="1118954018" sldId="374"/>
            <ac:spMk id="2" creationId="{529EC69F-5D9E-39F8-2ADA-EBFCBC504C6F}"/>
          </ac:spMkLst>
        </pc:spChg>
        <pc:spChg chg="mod">
          <ac:chgData name="Oliver Geisel" userId="fca0ce45c265b2ff" providerId="LiveId" clId="{0EA6B175-555E-48FB-8184-89B9DAAAAF4B}" dt="2022-06-01T16:49:06.067" v="1936" actId="2"/>
          <ac:spMkLst>
            <pc:docMk/>
            <pc:sldMk cId="1118954018" sldId="374"/>
            <ac:spMk id="3" creationId="{2387ABA9-1702-8A15-1567-FD920649397E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1118954018" sldId="374"/>
            <ac:spMk id="4" creationId="{2258102D-EE98-C649-46BA-C7586FFF521A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1118954018" sldId="374"/>
            <ac:spMk id="5" creationId="{18D9C4C7-97BF-8D11-FD95-6B7ADE953D26}"/>
          </ac:spMkLst>
        </pc:spChg>
      </pc:sldChg>
      <pc:sldChg chg="delSp modSp add mod modTransition">
        <pc:chgData name="Oliver Geisel" userId="fca0ce45c265b2ff" providerId="LiveId" clId="{0EA6B175-555E-48FB-8184-89B9DAAAAF4B}" dt="2022-06-02T23:00:24.812" v="2217"/>
        <pc:sldMkLst>
          <pc:docMk/>
          <pc:sldMk cId="2128686519" sldId="375"/>
        </pc:sldMkLst>
        <pc:spChg chg="mod">
          <ac:chgData name="Oliver Geisel" userId="fca0ce45c265b2ff" providerId="LiveId" clId="{0EA6B175-555E-48FB-8184-89B9DAAAAF4B}" dt="2022-05-26T18:48:28.622" v="721" actId="115"/>
          <ac:spMkLst>
            <pc:docMk/>
            <pc:sldMk cId="2128686519" sldId="375"/>
            <ac:spMk id="2" creationId="{359C0D65-ADC5-C751-0108-51EE1EF694DF}"/>
          </ac:spMkLst>
        </pc:spChg>
        <pc:spChg chg="mod">
          <ac:chgData name="Oliver Geisel" userId="fca0ce45c265b2ff" providerId="LiveId" clId="{0EA6B175-555E-48FB-8184-89B9DAAAAF4B}" dt="2022-06-01T16:48:52.203" v="1923" actId="2"/>
          <ac:spMkLst>
            <pc:docMk/>
            <pc:sldMk cId="2128686519" sldId="375"/>
            <ac:spMk id="3" creationId="{A82DBBC3-23AD-7473-E38E-DB3D81561465}"/>
          </ac:spMkLst>
        </pc:spChg>
        <pc:spChg chg="del">
          <ac:chgData name="Oliver Geisel" userId="fca0ce45c265b2ff" providerId="LiveId" clId="{0EA6B175-555E-48FB-8184-89B9DAAAAF4B}" dt="2022-05-26T18:50:48.243" v="967" actId="478"/>
          <ac:spMkLst>
            <pc:docMk/>
            <pc:sldMk cId="2128686519" sldId="375"/>
            <ac:spMk id="4" creationId="{249E8222-3C16-68FD-0562-DBF2D43C9D29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128686519" sldId="375"/>
            <ac:spMk id="4" creationId="{E62324F6-DC57-8BE8-4456-92820D77ABA5}"/>
          </ac:spMkLst>
        </pc:spChg>
        <pc:spChg chg="del mod">
          <ac:chgData name="Oliver Geisel" userId="fca0ce45c265b2ff" providerId="LiveId" clId="{0EA6B175-555E-48FB-8184-89B9DAAAAF4B}" dt="2022-05-26T18:50:50.772" v="969" actId="478"/>
          <ac:spMkLst>
            <pc:docMk/>
            <pc:sldMk cId="2128686519" sldId="375"/>
            <ac:spMk id="5" creationId="{25D43128-8392-13B8-15A9-C8AF45C31FA7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128686519" sldId="375"/>
            <ac:spMk id="5" creationId="{8CC5E231-F25F-CE1B-27A5-36A87ACC85FE}"/>
          </ac:spMkLst>
        </pc:spChg>
      </pc:sldChg>
      <pc:sldChg chg="delSp modSp mod modTransition">
        <pc:chgData name="Oliver Geisel" userId="fca0ce45c265b2ff" providerId="LiveId" clId="{0EA6B175-555E-48FB-8184-89B9DAAAAF4B}" dt="2022-06-02T23:00:24.812" v="2217"/>
        <pc:sldMkLst>
          <pc:docMk/>
          <pc:sldMk cId="3967106598" sldId="376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967106598" sldId="376"/>
            <ac:spMk id="4" creationId="{89B4AC1E-FF0E-F88B-C059-F7B0C9C69AA4}"/>
          </ac:spMkLst>
        </pc:spChg>
        <pc:spChg chg="mod">
          <ac:chgData name="Oliver Geisel" userId="fca0ce45c265b2ff" providerId="LiveId" clId="{0EA6B175-555E-48FB-8184-89B9DAAAAF4B}" dt="2022-05-31T09:58:34.824" v="1461" actId="14100"/>
          <ac:spMkLst>
            <pc:docMk/>
            <pc:sldMk cId="3967106598" sldId="376"/>
            <ac:spMk id="6" creationId="{38AC59CC-E201-BFE3-A631-96A25F338993}"/>
          </ac:spMkLst>
        </pc:spChg>
        <pc:spChg chg="mod">
          <ac:chgData name="Oliver Geisel" userId="fca0ce45c265b2ff" providerId="LiveId" clId="{0EA6B175-555E-48FB-8184-89B9DAAAAF4B}" dt="2022-05-31T09:58:26.310" v="1460" actId="20577"/>
          <ac:spMkLst>
            <pc:docMk/>
            <pc:sldMk cId="3967106598" sldId="376"/>
            <ac:spMk id="9" creationId="{ECE316EF-2B92-3CB7-AA35-3A5EA6D1C663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967106598" sldId="376"/>
            <ac:spMk id="10" creationId="{AD0C0B3E-1389-D5AD-F9EB-F4EA5BC997AE}"/>
          </ac:spMkLst>
        </pc:spChg>
      </pc:sldChg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3011307591" sldId="377"/>
        </pc:sldMkLst>
        <pc:spChg chg="mod">
          <ac:chgData name="Oliver Geisel" userId="fca0ce45c265b2ff" providerId="LiveId" clId="{0EA6B175-555E-48FB-8184-89B9DAAAAF4B}" dt="2022-06-01T16:46:47.459" v="1889" actId="2"/>
          <ac:spMkLst>
            <pc:docMk/>
            <pc:sldMk cId="3011307591" sldId="377"/>
            <ac:spMk id="3" creationId="{79BA0F3E-80F6-D0CB-63B1-A9C438CB5E63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011307591" sldId="377"/>
            <ac:spMk id="4" creationId="{ABAFCA70-EE11-D34E-B6AD-D955594E6487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011307591" sldId="377"/>
            <ac:spMk id="5" creationId="{16691858-A474-E431-51CB-2E52CE1EDF4A}"/>
          </ac:spMkLst>
        </pc:spChg>
      </pc:sldChg>
      <pc:sldChg chg="delSp modSp mod">
        <pc:chgData name="Oliver Geisel" userId="fca0ce45c265b2ff" providerId="LiveId" clId="{0EA6B175-555E-48FB-8184-89B9DAAAAF4B}" dt="2022-06-02T23:00:24.812" v="2217"/>
        <pc:sldMkLst>
          <pc:docMk/>
          <pc:sldMk cId="974024343" sldId="378"/>
        </pc:sldMkLst>
        <pc:spChg chg="mod">
          <ac:chgData name="Oliver Geisel" userId="fca0ce45c265b2ff" providerId="LiveId" clId="{0EA6B175-555E-48FB-8184-89B9DAAAAF4B}" dt="2022-06-01T20:38:20.221" v="2123" actId="20577"/>
          <ac:spMkLst>
            <pc:docMk/>
            <pc:sldMk cId="974024343" sldId="378"/>
            <ac:spMk id="3" creationId="{075B23B1-D201-ECA4-4E10-6AB2DB418646}"/>
          </ac:spMkLst>
        </pc:spChg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974024343" sldId="378"/>
            <ac:spMk id="4" creationId="{E30CF9E8-E6F9-5F9A-E11B-13390CDE4374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974024343" sldId="378"/>
            <ac:spMk id="5" creationId="{6A3ED818-0D3F-525A-021B-28574699A2F0}"/>
          </ac:spMkLst>
        </pc:spChg>
      </pc:sldChg>
      <pc:sldChg chg="new del">
        <pc:chgData name="Oliver Geisel" userId="fca0ce45c265b2ff" providerId="LiveId" clId="{0EA6B175-555E-48FB-8184-89B9DAAAAF4B}" dt="2022-05-31T11:49:29.820" v="1766" actId="47"/>
        <pc:sldMkLst>
          <pc:docMk/>
          <pc:sldMk cId="3755840448" sldId="380"/>
        </pc:sldMkLst>
      </pc:sldChg>
      <pc:sldChg chg="delSp modSp add mod modShow">
        <pc:chgData name="Oliver Geisel" userId="fca0ce45c265b2ff" providerId="LiveId" clId="{0EA6B175-555E-48FB-8184-89B9DAAAAF4B}" dt="2022-06-02T23:00:24.812" v="2217"/>
        <pc:sldMkLst>
          <pc:docMk/>
          <pc:sldMk cId="357851637" sldId="381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357851637" sldId="381"/>
            <ac:spMk id="3" creationId="{31411113-3132-BD8A-DC48-5140D9076FD1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357851637" sldId="381"/>
            <ac:spMk id="4" creationId="{2D0B20C2-FC81-847F-B782-5396C0EC663D}"/>
          </ac:spMkLst>
        </pc:spChg>
        <pc:picChg chg="mod modCrop">
          <ac:chgData name="Oliver Geisel" userId="fca0ce45c265b2ff" providerId="LiveId" clId="{0EA6B175-555E-48FB-8184-89B9DAAAAF4B}" dt="2022-05-31T11:50:57.363" v="1792" actId="1076"/>
          <ac:picMkLst>
            <pc:docMk/>
            <pc:sldMk cId="357851637" sldId="381"/>
            <ac:picMk id="4173" creationId="{3D0EF27C-A243-140A-E8EE-DEC68710E1AB}"/>
          </ac:picMkLst>
        </pc:picChg>
      </pc:sldChg>
      <pc:sldChg chg="delSp modSp add mod modShow">
        <pc:chgData name="Oliver Geisel" userId="fca0ce45c265b2ff" providerId="LiveId" clId="{0EA6B175-555E-48FB-8184-89B9DAAAAF4B}" dt="2022-06-02T23:00:24.812" v="2217"/>
        <pc:sldMkLst>
          <pc:docMk/>
          <pc:sldMk cId="2550456614" sldId="382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2550456614" sldId="382"/>
            <ac:spMk id="3" creationId="{924559B0-D9C9-E251-8EE0-91AEF59B9953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2550456614" sldId="382"/>
            <ac:spMk id="4" creationId="{18FC1AC9-4939-AACE-6754-03FCE6CFCE63}"/>
          </ac:spMkLst>
        </pc:spChg>
        <pc:picChg chg="mod modCrop">
          <ac:chgData name="Oliver Geisel" userId="fca0ce45c265b2ff" providerId="LiveId" clId="{0EA6B175-555E-48FB-8184-89B9DAAAAF4B}" dt="2022-05-31T11:51:46.151" v="1801" actId="1076"/>
          <ac:picMkLst>
            <pc:docMk/>
            <pc:sldMk cId="2550456614" sldId="382"/>
            <ac:picMk id="4173" creationId="{3D0EF27C-A243-140A-E8EE-DEC68710E1AB}"/>
          </ac:picMkLst>
        </pc:picChg>
      </pc:sldChg>
      <pc:sldChg chg="delSp modSp add mod modShow">
        <pc:chgData name="Oliver Geisel" userId="fca0ce45c265b2ff" providerId="LiveId" clId="{0EA6B175-555E-48FB-8184-89B9DAAAAF4B}" dt="2022-06-02T23:00:24.812" v="2217"/>
        <pc:sldMkLst>
          <pc:docMk/>
          <pc:sldMk cId="4159766870" sldId="383"/>
        </pc:sldMkLst>
        <pc:spChg chg="del">
          <ac:chgData name="Oliver Geisel" userId="fca0ce45c265b2ff" providerId="LiveId" clId="{0EA6B175-555E-48FB-8184-89B9DAAAAF4B}" dt="2022-06-02T22:59:40.868" v="2213"/>
          <ac:spMkLst>
            <pc:docMk/>
            <pc:sldMk cId="4159766870" sldId="383"/>
            <ac:spMk id="3" creationId="{312AB4ED-037D-E3CD-B75D-E3546E77E5B3}"/>
          </ac:spMkLst>
        </pc:spChg>
        <pc:spChg chg="del">
          <ac:chgData name="Oliver Geisel" userId="fca0ce45c265b2ff" providerId="LiveId" clId="{0EA6B175-555E-48FB-8184-89B9DAAAAF4B}" dt="2022-06-02T23:00:24.812" v="2217"/>
          <ac:spMkLst>
            <pc:docMk/>
            <pc:sldMk cId="4159766870" sldId="383"/>
            <ac:spMk id="4" creationId="{2F829BC3-5E9A-5075-28E6-824BF3351880}"/>
          </ac:spMkLst>
        </pc:spChg>
        <pc:picChg chg="mod modCrop">
          <ac:chgData name="Oliver Geisel" userId="fca0ce45c265b2ff" providerId="LiveId" clId="{0EA6B175-555E-48FB-8184-89B9DAAAAF4B}" dt="2022-05-31T11:53:00.216" v="1810" actId="1076"/>
          <ac:picMkLst>
            <pc:docMk/>
            <pc:sldMk cId="4159766870" sldId="383"/>
            <ac:picMk id="4173" creationId="{3D0EF27C-A243-140A-E8EE-DEC68710E1AB}"/>
          </ac:picMkLst>
        </pc:picChg>
      </pc:sldChg>
      <pc:sldMasterChg chg="addSp delSp modSp mod addSldLayout delSldLayout modSldLayout">
        <pc:chgData name="Oliver Geisel" userId="fca0ce45c265b2ff" providerId="LiveId" clId="{0EA6B175-555E-48FB-8184-89B9DAAAAF4B}" dt="2022-06-02T23:00:25.254" v="2218" actId="20577"/>
        <pc:sldMasterMkLst>
          <pc:docMk/>
          <pc:sldMasterMk cId="1613376599" sldId="2147483677"/>
        </pc:sldMasterMkLst>
        <pc:spChg chg="mod">
          <ac:chgData name="Oliver Geisel" userId="fca0ce45c265b2ff" providerId="LiveId" clId="{0EA6B175-555E-48FB-8184-89B9DAAAAF4B}" dt="2022-06-02T23:00:25.254" v="2218" actId="20577"/>
          <ac:spMkLst>
            <pc:docMk/>
            <pc:sldMasterMk cId="1613376599" sldId="2147483677"/>
            <ac:spMk id="4" creationId="{00000000-0000-0000-0000-000000000000}"/>
          </ac:spMkLst>
        </pc:spChg>
        <pc:spChg chg="add del mod">
          <ac:chgData name="Oliver Geisel" userId="fca0ce45c265b2ff" providerId="LiveId" clId="{0EA6B175-555E-48FB-8184-89B9DAAAAF4B}" dt="2022-06-02T20:42:23.954" v="2190"/>
          <ac:spMkLst>
            <pc:docMk/>
            <pc:sldMasterMk cId="1613376599" sldId="2147483677"/>
            <ac:spMk id="5" creationId="{32F6F503-C794-3E8D-BB61-37DB83BC94AB}"/>
          </ac:spMkLst>
        </pc:spChg>
        <pc:spChg chg="del">
          <ac:chgData name="Oliver Geisel" userId="fca0ce45c265b2ff" providerId="LiveId" clId="{0EA6B175-555E-48FB-8184-89B9DAAAAF4B}" dt="2022-06-02T20:41:36.908" v="2178"/>
          <ac:spMkLst>
            <pc:docMk/>
            <pc:sldMasterMk cId="1613376599" sldId="2147483677"/>
            <ac:spMk id="6" creationId="{3C560EA1-C978-8D8D-9ECD-29F007B6B7FD}"/>
          </ac:spMkLst>
        </pc:spChg>
        <pc:spChg chg="del">
          <ac:chgData name="Oliver Geisel" userId="fca0ce45c265b2ff" providerId="LiveId" clId="{0EA6B175-555E-48FB-8184-89B9DAAAAF4B}" dt="2022-06-02T20:41:36.490" v="2177"/>
          <ac:spMkLst>
            <pc:docMk/>
            <pc:sldMasterMk cId="1613376599" sldId="2147483677"/>
            <ac:spMk id="7" creationId="{066C54FC-04DF-6624-37C7-41CE0BA624D2}"/>
          </ac:spMkLst>
        </pc:spChg>
        <pc:sldLayoutChg chg="new del mod">
          <pc:chgData name="Oliver Geisel" userId="fca0ce45c265b2ff" providerId="LiveId" clId="{0EA6B175-555E-48FB-8184-89B9DAAAAF4B}" dt="2022-06-02T20:43:40.914" v="2195" actId="11236"/>
          <pc:sldLayoutMkLst>
            <pc:docMk/>
            <pc:sldMasterMk cId="1613376599" sldId="2147483677"/>
            <pc:sldLayoutMk cId="2996280558" sldId="2147483710"/>
          </pc:sldLayoutMkLst>
        </pc:sldLayoutChg>
      </pc:sldMasterChg>
    </pc:docChg>
  </pc:docChgLst>
  <pc:docChgLst>
    <pc:chgData name="Oliver Geisel" userId="fca0ce45c265b2ff" providerId="LiveId" clId="{ED5A5C66-836F-437A-9011-27817E3EC593}"/>
    <pc:docChg chg="custSel addSld modSld modSection">
      <pc:chgData name="Oliver Geisel" userId="fca0ce45c265b2ff" providerId="LiveId" clId="{ED5A5C66-836F-437A-9011-27817E3EC593}" dt="2023-01-04T21:45:17.207" v="171" actId="20577"/>
      <pc:docMkLst>
        <pc:docMk/>
      </pc:docMkLst>
      <pc:sldChg chg="modNotesTx">
        <pc:chgData name="Oliver Geisel" userId="fca0ce45c265b2ff" providerId="LiveId" clId="{ED5A5C66-836F-437A-9011-27817E3EC593}" dt="2023-01-04T21:45:17.207" v="171" actId="20577"/>
        <pc:sldMkLst>
          <pc:docMk/>
          <pc:sldMk cId="1928088527" sldId="339"/>
        </pc:sldMkLst>
      </pc:sldChg>
      <pc:sldChg chg="addSp delSp modSp add mod">
        <pc:chgData name="Oliver Geisel" userId="fca0ce45c265b2ff" providerId="LiveId" clId="{ED5A5C66-836F-437A-9011-27817E3EC593}" dt="2023-01-02T21:08:17.478" v="6" actId="1076"/>
        <pc:sldMkLst>
          <pc:docMk/>
          <pc:sldMk cId="3798604433" sldId="386"/>
        </pc:sldMkLst>
        <pc:picChg chg="del">
          <ac:chgData name="Oliver Geisel" userId="fca0ce45c265b2ff" providerId="LiveId" clId="{ED5A5C66-836F-437A-9011-27817E3EC593}" dt="2023-01-02T21:05:51.592" v="2" actId="478"/>
          <ac:picMkLst>
            <pc:docMk/>
            <pc:sldMk cId="3798604433" sldId="386"/>
            <ac:picMk id="6" creationId="{9C9BF986-7961-EF84-895D-BC4AEC492D64}"/>
          </ac:picMkLst>
        </pc:picChg>
        <pc:picChg chg="add mod">
          <ac:chgData name="Oliver Geisel" userId="fca0ce45c265b2ff" providerId="LiveId" clId="{ED5A5C66-836F-437A-9011-27817E3EC593}" dt="2023-01-02T21:08:16.692" v="5" actId="1076"/>
          <ac:picMkLst>
            <pc:docMk/>
            <pc:sldMk cId="3798604433" sldId="386"/>
            <ac:picMk id="7" creationId="{F0B36FF1-3152-386E-C2FB-BCD1EC957517}"/>
          </ac:picMkLst>
        </pc:picChg>
        <pc:picChg chg="del">
          <ac:chgData name="Oliver Geisel" userId="fca0ce45c265b2ff" providerId="LiveId" clId="{ED5A5C66-836F-437A-9011-27817E3EC593}" dt="2023-01-02T21:05:50.965" v="1" actId="478"/>
          <ac:picMkLst>
            <pc:docMk/>
            <pc:sldMk cId="3798604433" sldId="386"/>
            <ac:picMk id="8" creationId="{799F85AE-172D-FF23-67FE-5B12DF337B7E}"/>
          </ac:picMkLst>
        </pc:picChg>
        <pc:picChg chg="add mod">
          <ac:chgData name="Oliver Geisel" userId="fca0ce45c265b2ff" providerId="LiveId" clId="{ED5A5C66-836F-437A-9011-27817E3EC593}" dt="2023-01-02T21:08:17.478" v="6" actId="1076"/>
          <ac:picMkLst>
            <pc:docMk/>
            <pc:sldMk cId="3798604433" sldId="386"/>
            <ac:picMk id="10" creationId="{E0580CDB-1918-E3F9-26FD-9AAD80FB6D3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E7919-EF57-43A7-9BDC-44DBFD538FF3}" type="datetimeFigureOut">
              <a:rPr lang="en-DE" smtClean="0"/>
              <a:t>06/06/2023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7C97B-ECF7-4C7B-810B-FFDCA52AB3E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783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Hilfe in IntelliJ:</a:t>
            </a:r>
          </a:p>
          <a:p>
            <a:r>
              <a:rPr lang="de-DE" dirty="0"/>
              <a:t>Besonderer Modus: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mode</a:t>
            </a:r>
            <a:endParaRPr lang="de-DE" dirty="0"/>
          </a:p>
          <a:p>
            <a:r>
              <a:rPr lang="de-DE" dirty="0"/>
              <a:t>Aktiviere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Assistant</a:t>
            </a:r>
            <a:r>
              <a:rPr lang="de-DE" dirty="0"/>
              <a:t> Plug-in – </a:t>
            </a:r>
            <a:r>
              <a:rPr lang="de-DE" dirty="0" err="1"/>
              <a:t>Umscht</a:t>
            </a:r>
            <a:r>
              <a:rPr lang="de-DE" dirty="0"/>
              <a:t>. + Alt. + 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2778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zeigen, dass Exception auch durch die genutzten Objekte geworfen werden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376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Umfrage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32</a:t>
            </a:r>
          </a:p>
          <a:p>
            <a:r>
              <a:rPr lang="de-DE" dirty="0"/>
              <a:t>35</a:t>
            </a:r>
          </a:p>
          <a:p>
            <a:r>
              <a:rPr lang="de-DE" dirty="0"/>
              <a:t>71</a:t>
            </a:r>
          </a:p>
          <a:p>
            <a:r>
              <a:rPr lang="de-DE" dirty="0"/>
              <a:t>143</a:t>
            </a:r>
          </a:p>
          <a:p>
            <a:r>
              <a:rPr lang="de-DE" dirty="0"/>
              <a:t>35 und 143</a:t>
            </a:r>
          </a:p>
          <a:p>
            <a:r>
              <a:rPr lang="de-DE" dirty="0"/>
              <a:t>32 und 71</a:t>
            </a:r>
          </a:p>
          <a:p>
            <a:r>
              <a:rPr lang="de-DE" dirty="0"/>
              <a:t>Keine Ahnung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1819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07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sz="1400" dirty="0"/>
              <a:t>Ablauf nächste Folien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Breakpoints /Liste aller Breakpoints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Liste an Variablen im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Fenster mit markierter Zeile, an der das Programm aktuell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Ablaufkontrolle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Frame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Weitere Fenster je nach IDE/Anwendung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b="1" u="sng" dirty="0"/>
              <a:t>Starte SummeVonBis im </a:t>
            </a:r>
            <a:r>
              <a:rPr lang="de-DE" sz="2800" b="1" u="sng" dirty="0" err="1"/>
              <a:t>Debugmodus</a:t>
            </a:r>
            <a:r>
              <a:rPr lang="de-DE" sz="2800" b="1" u="sng" dirty="0"/>
              <a:t> ohne Breakpoints -&gt; Läuft durch</a:t>
            </a:r>
            <a:endParaRPr lang="en-DE" sz="2800" b="1" u="sng" dirty="0"/>
          </a:p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4853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Rote Markierung beachten</a:t>
            </a:r>
          </a:p>
          <a:p>
            <a:r>
              <a:rPr lang="de-DE" dirty="0"/>
              <a:t>Methoden-Breakpoints sind langsam!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Lambda-Breakpoints schwer erkennbar</a:t>
            </a:r>
          </a:p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3700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 </a:t>
            </a:r>
            <a:r>
              <a:rPr lang="de-DE" dirty="0" err="1"/>
              <a:t>passcount</a:t>
            </a:r>
            <a:r>
              <a:rPr lang="de-DE"/>
              <a:t> gezeigt</a:t>
            </a:r>
            <a:endParaRPr lang="de-DE" dirty="0"/>
          </a:p>
          <a:p>
            <a:r>
              <a:rPr lang="de-DE" dirty="0"/>
              <a:t>Dann i == 96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4280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Mach ein Beispiel im Code summeVonBis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25040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9373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Zeige Level 1 und oder 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1112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Zeige Beispiel im Projekt </a:t>
            </a:r>
          </a:p>
          <a:p>
            <a:r>
              <a:rPr lang="de-DE" dirty="0"/>
              <a:t>Dann erst klicken </a:t>
            </a:r>
          </a:p>
          <a:p>
            <a:endParaRPr lang="de-DE" dirty="0"/>
          </a:p>
          <a:p>
            <a:r>
              <a:rPr lang="de-DE" dirty="0"/>
              <a:t>Force Return </a:t>
            </a:r>
          </a:p>
          <a:p>
            <a:endParaRPr lang="de-DE" dirty="0"/>
          </a:p>
          <a:p>
            <a:r>
              <a:rPr lang="de-DE" dirty="0"/>
              <a:t>Der call stack ist das gesamte Fenster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46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659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0503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Ebene = Stufe</a:t>
            </a:r>
          </a:p>
          <a:p>
            <a:r>
              <a:rPr lang="de-DE" dirty="0"/>
              <a:t>Wissen = Methode/Verfahren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7769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Success</a:t>
            </a:r>
          </a:p>
          <a:p>
            <a:r>
              <a:rPr lang="de-DE" dirty="0"/>
              <a:t>Fail</a:t>
            </a:r>
          </a:p>
          <a:p>
            <a:r>
              <a:rPr lang="de-DE" dirty="0" err="1"/>
              <a:t>Aborted</a:t>
            </a:r>
            <a:r>
              <a:rPr lang="de-DE" dirty="0"/>
              <a:t> </a:t>
            </a:r>
            <a:r>
              <a:rPr lang="de-DE"/>
              <a:t>= Error</a:t>
            </a:r>
            <a:endParaRPr lang="de-DE" dirty="0"/>
          </a:p>
          <a:p>
            <a:r>
              <a:rPr lang="de-DE" dirty="0"/>
              <a:t>Skippet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9333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Feature – Java Version (Einführung-Preview/Vollständig )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7169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Syntax -&gt; </a:t>
            </a:r>
            <a:r>
              <a:rPr lang="de-DE" dirty="0" err="1"/>
              <a:t>int</a:t>
            </a:r>
            <a:r>
              <a:rPr lang="de-DE" dirty="0"/>
              <a:t> a = 5_000_000_000;</a:t>
            </a:r>
          </a:p>
          <a:p>
            <a:r>
              <a:rPr lang="de-DE" dirty="0"/>
              <a:t>Semantisch -&gt; 5+7*3 = 26 soll aber 36 sein</a:t>
            </a:r>
          </a:p>
          <a:p>
            <a:r>
              <a:rPr lang="de-DE" dirty="0"/>
              <a:t>Logisch -&gt;  alle werte kleiner 5 aber nur werte größer 5 bekommen</a:t>
            </a:r>
          </a:p>
          <a:p>
            <a:endParaRPr lang="de-DE" dirty="0"/>
          </a:p>
          <a:p>
            <a:r>
              <a:rPr lang="de-DE" dirty="0"/>
              <a:t>Zeigen sich:</a:t>
            </a:r>
          </a:p>
          <a:p>
            <a:r>
              <a:rPr lang="de-DE" dirty="0"/>
              <a:t>Ergebnis – Beispiel danach</a:t>
            </a:r>
          </a:p>
          <a:p>
            <a:r>
              <a:rPr lang="de-DE" dirty="0"/>
              <a:t>Absturz – als zweites</a:t>
            </a:r>
          </a:p>
          <a:p>
            <a:endParaRPr lang="de-DE" dirty="0"/>
          </a:p>
          <a:p>
            <a:r>
              <a:rPr lang="de-DE" dirty="0"/>
              <a:t>Fachbegriffe</a:t>
            </a:r>
          </a:p>
          <a:p>
            <a:r>
              <a:rPr lang="de-DE" dirty="0"/>
              <a:t>Fehlerhandlung, error = Ursache, Ausführen von Code, Zustand des Systems</a:t>
            </a:r>
          </a:p>
          <a:p>
            <a:r>
              <a:rPr lang="de-DE" dirty="0"/>
              <a:t>Fehlerzustand, defect, fault = Bug</a:t>
            </a:r>
          </a:p>
          <a:p>
            <a:r>
              <a:rPr lang="de-DE" dirty="0"/>
              <a:t>Fehlerwirkung, fail = Testergebnis, Falsche werte / zeig</a:t>
            </a:r>
          </a:p>
          <a:p>
            <a:endParaRPr lang="de-DE" dirty="0"/>
          </a:p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532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Finde Fehler = Statische Tests, da kein Code ausgeführt wird </a:t>
            </a:r>
          </a:p>
          <a:p>
            <a:r>
              <a:rPr lang="de-DE" dirty="0"/>
              <a:t>Logischer Fehler werte </a:t>
            </a:r>
            <a:r>
              <a:rPr lang="de-DE" dirty="0" err="1"/>
              <a:t>excludiert</a:t>
            </a:r>
            <a:endParaRPr lang="de-DE" dirty="0"/>
          </a:p>
          <a:p>
            <a:r>
              <a:rPr lang="de-DE" dirty="0"/>
              <a:t>Tests sind auch vorhanden!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104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0401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Logging ist nicht die Lösung aber eine Unterstützung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6029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Trace in „“ weil es sind nicht die Methoden | call stack oder execution stack genannt</a:t>
            </a:r>
          </a:p>
          <a:p>
            <a:r>
              <a:rPr lang="de-DE" dirty="0"/>
              <a:t>Es sind die Frames bzw. der Execution stack der aus weiteren Stacktraces besteht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992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Starte Umfrage: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Wo wurde die Exception geworfen?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Zeile 15</a:t>
            </a:r>
          </a:p>
          <a:p>
            <a:r>
              <a:rPr lang="de-DE" dirty="0"/>
              <a:t>Zeile 62</a:t>
            </a:r>
          </a:p>
          <a:p>
            <a:r>
              <a:rPr lang="de-DE" dirty="0"/>
              <a:t>Keine Idee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1931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Zeige das Informationen wichtig sind.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C97B-ECF7-4C7B-810B-FFDCA52AB3EF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306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7901"/>
            <a:ext cx="1468046" cy="548987"/>
          </a:xfrm>
          <a:prstGeom prst="rect">
            <a:avLst/>
          </a:prstGeom>
        </p:spPr>
      </p:pic>
      <p:pic>
        <p:nvPicPr>
          <p:cNvPr id="12" name="Grafik 1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9277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8" name="Grafik 17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3" name="Grafik 1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2" name="Grafik 2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4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2563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21505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21242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86916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74851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8215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35552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299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2792030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950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1139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34573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2885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2163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0610761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797989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44721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8244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2593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036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86593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52240" y="6675776"/>
            <a:ext cx="1920240" cy="164834"/>
          </a:xfrm>
          <a:prstGeom prst="rect">
            <a:avLst/>
          </a:prstGeom>
        </p:spPr>
        <p:txBody>
          <a:bodyPr/>
          <a:lstStyle/>
          <a:p>
            <a:fld id="{478B6C53-B04F-438C-AC0C-C72A7D60A1BF}" type="datetimeFigureOut">
              <a:rPr lang="de-DE" smtClean="0"/>
              <a:t>06.06.2023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BA71-3FBF-4FBC-BF18-10C45DE61E8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9429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76782" y="5527333"/>
            <a:ext cx="1920240" cy="164834"/>
          </a:xfrm>
          <a:prstGeom prst="rect">
            <a:avLst/>
          </a:prstGeom>
        </p:spPr>
        <p:txBody>
          <a:bodyPr/>
          <a:lstStyle/>
          <a:p>
            <a:fld id="{478B6C53-B04F-438C-AC0C-C72A7D60A1BF}" type="datetimeFigureOut">
              <a:rPr lang="de-DE" smtClean="0"/>
              <a:t>06.06.2023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BA71-3FBF-4FBC-BF18-10C45DE61E8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964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21077"/>
            <a:ext cx="1468046" cy="548987"/>
          </a:xfrm>
          <a:prstGeom prst="rect">
            <a:avLst/>
          </a:prstGeom>
        </p:spPr>
      </p:pic>
      <p:pic>
        <p:nvPicPr>
          <p:cNvPr id="17" name="Grafik 16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6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29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z="300" b="0" dirty="0"/>
              <a:t>Bild durch Klicken auf Symbol hinzufügen</a:t>
            </a:r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258295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5" name="Grafik 14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18" name="Grafik 17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1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8" name="Grafik 17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6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Ort oder Anlass des Vortrags // 18. Februar 2022</a:t>
            </a:r>
          </a:p>
        </p:txBody>
      </p:sp>
      <p:pic>
        <p:nvPicPr>
          <p:cNvPr id="18" name="Grafik 17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48373"/>
            <a:ext cx="146804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1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w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</a:t>
            </a:r>
            <a:br>
              <a:rPr lang="de-DE"/>
            </a:br>
            <a:r>
              <a:rPr lang="de-DE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Debugging mit IDEs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Informatik, Professur Softwaretechnologie / Geisel Oliver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048"/>
            <a:ext cx="1116268" cy="324000"/>
          </a:xfrm>
          <a:prstGeom prst="rect">
            <a:avLst/>
          </a:prstGeom>
        </p:spPr>
      </p:pic>
      <p:pic>
        <p:nvPicPr>
          <p:cNvPr id="13" name="Grafik 1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30" y="6315776"/>
            <a:ext cx="97221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7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</p:sldLayoutIdLst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0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0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nit.org/junit5/docs/current/user-guide/#writing-tests-annotations" TargetMode="Externa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9.tmp"/><Relationship Id="rId4" Type="http://schemas.openxmlformats.org/officeDocument/2006/relationships/image" Target="../media/image58.tm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OliverGeisel/Debug-Tutorial/tree/master" TargetMode="External"/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help/idea/debugging-code.html" TargetMode="External"/><Relationship Id="rId3" Type="http://schemas.openxmlformats.org/officeDocument/2006/relationships/hyperlink" Target="https://docs.oracle.com/javase/specs/jls/se18/jls18.pdf" TargetMode="External"/><Relationship Id="rId7" Type="http://schemas.openxmlformats.org/officeDocument/2006/relationships/hyperlink" Target="https://ieeexplore.ieee.org/document/5399061" TargetMode="External"/><Relationship Id="rId2" Type="http://schemas.openxmlformats.org/officeDocument/2006/relationships/hyperlink" Target="https://docs.oracle.com/en/java/javase/18/docs/api/index.html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www.german-testing-board.info/lehrplaene/istqbr-certified-tester-schema/entwicklungstester/" TargetMode="External"/><Relationship Id="rId5" Type="http://schemas.openxmlformats.org/officeDocument/2006/relationships/hyperlink" Target="https://junit.org/junit5/docs/current/user-guide/" TargetMode="External"/><Relationship Id="rId10" Type="http://schemas.openxmlformats.org/officeDocument/2006/relationships/hyperlink" Target="https://help.eclipse.org/latest/nav/80" TargetMode="External"/><Relationship Id="rId4" Type="http://schemas.openxmlformats.org/officeDocument/2006/relationships/hyperlink" Target="https://docs.oracle.com/javase/specs/jvms/se18/jvms18.pdf" TargetMode="External"/><Relationship Id="rId9" Type="http://schemas.openxmlformats.org/officeDocument/2006/relationships/hyperlink" Target="https://www.eclipse.org/community/eclipse_newsletter/2017/june/article1.php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8jGpV2Cg50?t=1300" TargetMode="External"/><Relationship Id="rId2" Type="http://schemas.openxmlformats.org/officeDocument/2006/relationships/hyperlink" Target="https://www.youtube.com/watch?v=qkblc5WRn-U" TargetMode="External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C38384-863A-DF3B-1988-ED7480EBB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293624" cy="246221"/>
          </a:xfrm>
        </p:spPr>
        <p:txBody>
          <a:bodyPr/>
          <a:lstStyle/>
          <a:p>
            <a:r>
              <a:rPr lang="de-DE" dirty="0"/>
              <a:t>Oliver Geisel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4D35C5-281F-46E3-A92C-835DC617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mit IDEs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BDAD0A-EEC3-4C29-8BBD-0C63084EC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390012" cy="246221"/>
          </a:xfrm>
        </p:spPr>
        <p:txBody>
          <a:bodyPr/>
          <a:lstStyle/>
          <a:p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8667D19-0AA7-B062-6A6B-6275BA613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4844083" cy="246221"/>
          </a:xfrm>
        </p:spPr>
        <p:txBody>
          <a:bodyPr/>
          <a:lstStyle/>
          <a:p>
            <a:r>
              <a:rPr lang="de-DE" dirty="0"/>
              <a:t>Fakultät Informatik, Professur Softwaretechnologie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956B93C-A26A-7121-A5EF-C474434793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302734" cy="215444"/>
          </a:xfrm>
        </p:spPr>
        <p:txBody>
          <a:bodyPr/>
          <a:lstStyle/>
          <a:p>
            <a:r>
              <a:rPr lang="de-DE" sz="1400" dirty="0"/>
              <a:t>Einführung ins Debuggen von Code und das Finden von Fehlern</a:t>
            </a:r>
            <a:endParaRPr lang="en-DE" sz="14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543F4D-1CC5-FEDD-FDB8-CA7186AFF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1104470" cy="246221"/>
          </a:xfrm>
        </p:spPr>
        <p:txBody>
          <a:bodyPr/>
          <a:lstStyle/>
          <a:p>
            <a:r>
              <a:rPr lang="de-DE" dirty="0"/>
              <a:t>8. Juni 2023</a:t>
            </a:r>
          </a:p>
        </p:txBody>
      </p:sp>
    </p:spTree>
    <p:extLst>
      <p:ext uri="{BB962C8B-B14F-4D97-AF65-F5344CB8AC3E}">
        <p14:creationId xmlns:p14="http://schemas.microsoft.com/office/powerpoint/2010/main" val="192808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BD24C-A601-4175-8A5D-92142ED1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Have a Break, have a Breakpoint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E8BF6-742D-4AAA-B055-7E57747C3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 es sich schwer macht, der nutzt System.out.println();</a:t>
            </a:r>
          </a:p>
          <a:p>
            <a:r>
              <a:rPr lang="de-DE" dirty="0"/>
              <a:t>Wer sich einfach macht, der nutzt den Debugger</a:t>
            </a:r>
          </a:p>
          <a:p>
            <a:endParaRPr lang="de-DE" dirty="0"/>
          </a:p>
          <a:p>
            <a:r>
              <a:rPr lang="de-DE" dirty="0"/>
              <a:t>Ziel: Schrittweises durchgehen durch Code, um Bugs im Code zu finden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95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6E902C-7947-1A00-0A81-63EF1926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V-Modell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6F977-25CB-3FD1-96C3-1E69FDC59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7678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9CEEA-19C5-4C24-82BD-38F58FBF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Stack Trace - </a:t>
            </a:r>
            <a:r>
              <a:rPr lang="de-DE" sz="2400" dirty="0"/>
              <a:t>Den Ort des Fehlers eingrenzen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7B441E-4FEE-4B46-8717-E6698021A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2" y="1324838"/>
            <a:ext cx="10580687" cy="4360861"/>
          </a:xfrm>
        </p:spPr>
        <p:txBody>
          <a:bodyPr/>
          <a:lstStyle/>
          <a:p>
            <a:r>
              <a:rPr lang="de-DE" sz="1800" dirty="0"/>
              <a:t>Informiert, dass eine nicht gefangene Exception auftrat -&gt; Programm bricht ab</a:t>
            </a:r>
          </a:p>
          <a:p>
            <a:r>
              <a:rPr lang="de-DE" sz="1800" dirty="0"/>
              <a:t>Enthält: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Threadname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Typ der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Fehlermeldung/Information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Trace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8A8E65C-ECC5-AD40-3668-4246D746F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276709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2FD255E-2874-96AF-ACAF-4844E9ED5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90320" y="3429000"/>
            <a:ext cx="1249680" cy="238760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F7C80DF-50ED-FF9A-B050-2519047F5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59968" y="3439160"/>
            <a:ext cx="4760912" cy="238760"/>
          </a:xfrm>
          <a:prstGeom prst="rect">
            <a:avLst/>
          </a:prstGeom>
          <a:solidFill>
            <a:srgbClr val="00B050">
              <a:alpha val="3098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AE245B-6006-0A01-F921-5240AEFA9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35568" y="3429000"/>
            <a:ext cx="3228022" cy="248920"/>
          </a:xfrm>
          <a:prstGeom prst="rect">
            <a:avLst/>
          </a:prstGeom>
          <a:solidFill>
            <a:srgbClr val="0070C0">
              <a:alpha val="3098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73BFEB9-BF13-05C8-9F82-719471F6E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733800"/>
            <a:ext cx="7183120" cy="2332672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F847506-6C8D-1B05-A42F-7E481001A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7120" y="2004986"/>
            <a:ext cx="1548448" cy="304923"/>
          </a:xfrm>
          <a:prstGeom prst="rect">
            <a:avLst/>
          </a:prstGeom>
          <a:solidFill>
            <a:srgbClr val="FFFF00">
              <a:alpha val="30980"/>
            </a:srgbClr>
          </a:solidFill>
          <a:ln>
            <a:solidFill>
              <a:srgbClr val="E7E2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43433B2-8FE7-9338-DE7B-B4EDF7060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7119" y="2406625"/>
            <a:ext cx="2156265" cy="246700"/>
          </a:xfrm>
          <a:prstGeom prst="rect">
            <a:avLst/>
          </a:prstGeom>
          <a:solidFill>
            <a:srgbClr val="0070C0">
              <a:alpha val="3098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8A4AAC5-BC6E-ED44-AB79-5FA58ABB3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7120" y="2731885"/>
            <a:ext cx="3328572" cy="295476"/>
          </a:xfrm>
          <a:prstGeom prst="rect">
            <a:avLst/>
          </a:prstGeom>
          <a:solidFill>
            <a:srgbClr val="00B050">
              <a:alpha val="3098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BA0AFD9-05CF-B55D-C8DA-320315710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7119" y="3075300"/>
            <a:ext cx="719910" cy="26892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8102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EBF65-5751-12D8-9078-82B44696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Stack Trace – Beispiel 1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9DEB88-1E5D-E9EB-D396-296A5C996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Wo wurde die Exception geworfen?</a:t>
            </a:r>
          </a:p>
          <a:p>
            <a:r>
              <a:rPr lang="de-DE" sz="1800" dirty="0"/>
              <a:t>In Zeile 15</a:t>
            </a:r>
            <a:endParaRPr lang="en-DE" sz="1800" dirty="0"/>
          </a:p>
        </p:txBody>
      </p:sp>
      <p:pic>
        <p:nvPicPr>
          <p:cNvPr id="6" name="Inhaltsplatzhalter 4" descr="NullPointerException Beispiel um ein einfaches Beispiel für Stack trace zu haben.">
            <a:extLst>
              <a:ext uri="{FF2B5EF4-FFF2-40B4-BE49-F238E27FC236}">
                <a16:creationId xmlns:a16="http://schemas.microsoft.com/office/drawing/2014/main" id="{27ABAC97-A4C9-57C0-8070-2E51374C9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4"/>
          <a:stretch/>
        </p:blipFill>
        <p:spPr>
          <a:xfrm>
            <a:off x="138521" y="2834642"/>
            <a:ext cx="11914958" cy="11887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000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F1F66-C72F-8E08-C617-643DE875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Stack Trace – Beispiel 2</a:t>
            </a:r>
            <a:endParaRPr lang="en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5798E11-AD96-202E-62FE-F0252CBAB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8" y="2954792"/>
            <a:ext cx="11478483" cy="952681"/>
          </a:xfrm>
          <a:prstGeom prst="rect">
            <a:avLst/>
          </a:prstGeo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901B0EF-34D2-3DEF-E714-39AFF913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26465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9620B-7B23-B2A4-CD90-01241C92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Stack Trace – Beispiel 3</a:t>
            </a:r>
            <a:endParaRPr lang="en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C3C1DC-3F96-E88F-8599-38C26B759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0" y="2672619"/>
            <a:ext cx="11934000" cy="1512761"/>
          </a:xfrm>
        </p:spPr>
      </p:pic>
    </p:spTree>
    <p:extLst>
      <p:ext uri="{BB962C8B-B14F-4D97-AF65-F5344CB8AC3E}">
        <p14:creationId xmlns:p14="http://schemas.microsoft.com/office/powerpoint/2010/main" val="37539585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9620B-7B23-B2A4-CD90-01241C92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Stack Trace – Beispiel 4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C0C38-8B3A-AF68-1683-83B91BC18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Wo wurde eine Exception geworfen?</a:t>
            </a:r>
          </a:p>
          <a:p>
            <a:r>
              <a:rPr lang="de-DE" sz="1800" dirty="0"/>
              <a:t>In Zeile 35 und 143</a:t>
            </a:r>
            <a:endParaRPr lang="en-DE" sz="1800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4D57A29-5942-5304-8FD9-8D21452B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6931"/>
            <a:ext cx="12192000" cy="27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34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FBF993-D780-4DB6-9689-FE483A16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Debug-Modus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B5548-8B39-4D11-8826-8856898E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988" y="1467690"/>
            <a:ext cx="10580687" cy="4360861"/>
          </a:xfrm>
        </p:spPr>
        <p:txBody>
          <a:bodyPr/>
          <a:lstStyle/>
          <a:p>
            <a:r>
              <a:rPr lang="de-DE" sz="1800" dirty="0"/>
              <a:t>Startet Java-Anwendung innerhalb einer Debug-Umgebung</a:t>
            </a:r>
          </a:p>
          <a:p>
            <a:r>
              <a:rPr lang="de-DE" sz="1800" dirty="0"/>
              <a:t>Debugger kontrolliert/ überwacht die Anwendung</a:t>
            </a:r>
          </a:p>
          <a:p>
            <a:r>
              <a:rPr lang="de-DE" sz="1800" dirty="0"/>
              <a:t>Liefert detaillierte Informationen in speziellen Fenstern </a:t>
            </a:r>
          </a:p>
          <a:p>
            <a:r>
              <a:rPr lang="de-DE" sz="1800" dirty="0"/>
              <a:t>Steuerung des Ablaufes </a:t>
            </a:r>
          </a:p>
          <a:p>
            <a:endParaRPr lang="de-DE" sz="1800" dirty="0"/>
          </a:p>
          <a:p>
            <a:r>
              <a:rPr lang="de-DE" sz="1800" dirty="0"/>
              <a:t>Start mit extra Knopf</a:t>
            </a:r>
            <a:endParaRPr lang="en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C271D2-E1EE-4A41-9755-B9E7D6E2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95" y="4026090"/>
            <a:ext cx="3563125" cy="79180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D239516-E09B-4A7C-8DAC-20E31026A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7260" y="4094328"/>
            <a:ext cx="566382" cy="642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2103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B303B-7E13-4DA2-B058-F363B5B9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Elemente eines Debuggers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2292F-2E07-43C6-87EB-402717585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Breakpoints /Liste aller Breakpoints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Liste an Variablen im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Fenster mit markierter Zeile, an der das Programm aktuell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Ablaufkontrolle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Frame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Weitere Fenster je nach IDE/Anwendung</a:t>
            </a:r>
          </a:p>
        </p:txBody>
      </p:sp>
      <p:pic>
        <p:nvPicPr>
          <p:cNvPr id="5" name="Grafik 4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10D4C1B8-7012-1DA6-3AD8-07DCBD55E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50" y="2715322"/>
            <a:ext cx="5183277" cy="32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4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6FAC9A-9563-99A7-AFAE-6465FB5C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Grafik 6" descr="Ein Bild, das Text, Screenshot, Monitor, schwarz enthält.&#10;&#10;Automatisch generierte Beschreibung">
            <a:extLst>
              <a:ext uri="{FF2B5EF4-FFF2-40B4-BE49-F238E27FC236}">
                <a16:creationId xmlns:a16="http://schemas.microsoft.com/office/drawing/2014/main" id="{1F721DC7-B759-D917-D164-AF6344798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3" y="0"/>
            <a:ext cx="10841983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7A3D43B-54FF-F59E-B63F-54DA407CF9C7}"/>
              </a:ext>
            </a:extLst>
          </p:cNvPr>
          <p:cNvSpPr/>
          <p:nvPr/>
        </p:nvSpPr>
        <p:spPr>
          <a:xfrm>
            <a:off x="2904978" y="858129"/>
            <a:ext cx="8422498" cy="3207434"/>
          </a:xfrm>
          <a:prstGeom prst="rect">
            <a:avLst/>
          </a:prstGeom>
          <a:solidFill>
            <a:srgbClr val="0070C0">
              <a:alpha val="21961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01CD2C8-7F28-400B-412E-32B3336B8963}"/>
              </a:ext>
            </a:extLst>
          </p:cNvPr>
          <p:cNvSpPr/>
          <p:nvPr/>
        </p:nvSpPr>
        <p:spPr>
          <a:xfrm>
            <a:off x="786938" y="858129"/>
            <a:ext cx="2092222" cy="3207434"/>
          </a:xfrm>
          <a:prstGeom prst="rect">
            <a:avLst/>
          </a:prstGeom>
          <a:solidFill>
            <a:srgbClr val="7030A0">
              <a:alpha val="21961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0C25506-31ED-655F-D3C4-D2119E871EBC}"/>
              </a:ext>
            </a:extLst>
          </p:cNvPr>
          <p:cNvSpPr/>
          <p:nvPr/>
        </p:nvSpPr>
        <p:spPr>
          <a:xfrm>
            <a:off x="2128058" y="4267200"/>
            <a:ext cx="1740131" cy="227215"/>
          </a:xfrm>
          <a:prstGeom prst="rect">
            <a:avLst/>
          </a:prstGeom>
          <a:solidFill>
            <a:srgbClr val="FFFF00">
              <a:alpha val="21961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D7C2B17-03AE-2FF3-548A-AB143B9780CF}"/>
              </a:ext>
            </a:extLst>
          </p:cNvPr>
          <p:cNvSpPr/>
          <p:nvPr/>
        </p:nvSpPr>
        <p:spPr>
          <a:xfrm>
            <a:off x="3682538" y="4494415"/>
            <a:ext cx="4779818" cy="2039389"/>
          </a:xfrm>
          <a:prstGeom prst="rect">
            <a:avLst/>
          </a:prstGeom>
          <a:solidFill>
            <a:srgbClr val="00B050">
              <a:alpha val="21961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B7DDD7-B02E-AF0C-9947-D14073AB1D60}"/>
              </a:ext>
            </a:extLst>
          </p:cNvPr>
          <p:cNvSpPr/>
          <p:nvPr/>
        </p:nvSpPr>
        <p:spPr>
          <a:xfrm>
            <a:off x="786938" y="4249189"/>
            <a:ext cx="216131" cy="1868978"/>
          </a:xfrm>
          <a:prstGeom prst="rect">
            <a:avLst/>
          </a:prstGeom>
          <a:solidFill>
            <a:srgbClr val="FFFF00">
              <a:alpha val="21961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30528C4-6CAA-CF8F-85AD-F0261FB767A3}"/>
              </a:ext>
            </a:extLst>
          </p:cNvPr>
          <p:cNvSpPr/>
          <p:nvPr/>
        </p:nvSpPr>
        <p:spPr>
          <a:xfrm>
            <a:off x="1003069" y="4505498"/>
            <a:ext cx="2679469" cy="2039389"/>
          </a:xfrm>
          <a:prstGeom prst="rect">
            <a:avLst/>
          </a:prstGeom>
          <a:solidFill>
            <a:srgbClr val="FF0000">
              <a:alpha val="21961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8EA07C1-A41B-DF7C-2D7C-2A10BE927D50}"/>
              </a:ext>
            </a:extLst>
          </p:cNvPr>
          <p:cNvSpPr/>
          <p:nvPr/>
        </p:nvSpPr>
        <p:spPr>
          <a:xfrm>
            <a:off x="8462357" y="4505498"/>
            <a:ext cx="2865120" cy="2039389"/>
          </a:xfrm>
          <a:prstGeom prst="rect">
            <a:avLst/>
          </a:prstGeom>
          <a:solidFill>
            <a:srgbClr val="C00000">
              <a:alpha val="21961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DC97E37-1904-3D67-4C4E-3A3EAD0FC400}"/>
              </a:ext>
            </a:extLst>
          </p:cNvPr>
          <p:cNvSpPr/>
          <p:nvPr/>
        </p:nvSpPr>
        <p:spPr>
          <a:xfrm>
            <a:off x="2128058" y="235314"/>
            <a:ext cx="2317865" cy="246824"/>
          </a:xfrm>
          <a:prstGeom prst="rect">
            <a:avLst/>
          </a:prstGeom>
          <a:solidFill>
            <a:srgbClr val="FFFF00">
              <a:alpha val="21961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DC7E2A7-9048-278C-FD5F-8F8A39DE479D}"/>
              </a:ext>
            </a:extLst>
          </p:cNvPr>
          <p:cNvSpPr txBox="1"/>
          <p:nvPr/>
        </p:nvSpPr>
        <p:spPr>
          <a:xfrm>
            <a:off x="9390670" y="5277115"/>
            <a:ext cx="12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Memory</a:t>
            </a:r>
            <a:endParaRPr lang="en-DE" dirty="0">
              <a:solidFill>
                <a:srgbClr val="C0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FEE31A4-48CF-61EE-1DF9-1CD486F7F93D}"/>
              </a:ext>
            </a:extLst>
          </p:cNvPr>
          <p:cNvSpPr txBox="1"/>
          <p:nvPr/>
        </p:nvSpPr>
        <p:spPr>
          <a:xfrm>
            <a:off x="4780364" y="5340526"/>
            <a:ext cx="12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Variablen</a:t>
            </a:r>
            <a:endParaRPr lang="en-DE">
              <a:solidFill>
                <a:srgbClr val="00B05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E033875-C186-A765-B979-49D5D28C714D}"/>
              </a:ext>
            </a:extLst>
          </p:cNvPr>
          <p:cNvSpPr txBox="1"/>
          <p:nvPr/>
        </p:nvSpPr>
        <p:spPr>
          <a:xfrm>
            <a:off x="6950765" y="1981200"/>
            <a:ext cx="12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Editor</a:t>
            </a:r>
            <a:endParaRPr lang="en-DE">
              <a:solidFill>
                <a:srgbClr val="0070C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477F6BD-41A6-2658-5836-C4E52A416498}"/>
              </a:ext>
            </a:extLst>
          </p:cNvPr>
          <p:cNvSpPr txBox="1"/>
          <p:nvPr/>
        </p:nvSpPr>
        <p:spPr>
          <a:xfrm>
            <a:off x="851504" y="1446211"/>
            <a:ext cx="12523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512373"/>
                </a:solidFill>
              </a:rPr>
              <a:t>Dateien</a:t>
            </a:r>
            <a:endParaRPr lang="en-DE" dirty="0">
              <a:solidFill>
                <a:srgbClr val="512373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90AD91C-141B-71F0-3DB5-92A1E5ED3C23}"/>
              </a:ext>
            </a:extLst>
          </p:cNvPr>
          <p:cNvSpPr txBox="1"/>
          <p:nvPr/>
        </p:nvSpPr>
        <p:spPr>
          <a:xfrm>
            <a:off x="1591734" y="5411789"/>
            <a:ext cx="12523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Frames</a:t>
            </a:r>
            <a:endParaRPr lang="en-DE" dirty="0">
              <a:solidFill>
                <a:srgbClr val="FF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185286A-6C7C-7729-4AE9-8A0E9D45DDFA}"/>
              </a:ext>
            </a:extLst>
          </p:cNvPr>
          <p:cNvSpPr txBox="1"/>
          <p:nvPr/>
        </p:nvSpPr>
        <p:spPr>
          <a:xfrm>
            <a:off x="4445923" y="193696"/>
            <a:ext cx="223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FF00"/>
                </a:solidFill>
              </a:rPr>
              <a:t>Kontrollelemente</a:t>
            </a:r>
          </a:p>
        </p:txBody>
      </p:sp>
    </p:spTree>
    <p:extLst>
      <p:ext uri="{BB962C8B-B14F-4D97-AF65-F5344CB8AC3E}">
        <p14:creationId xmlns:p14="http://schemas.microsoft.com/office/powerpoint/2010/main" val="1193037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0D26A-37E3-151E-5322-2A0DB916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0" y="585439"/>
            <a:ext cx="6298614" cy="492443"/>
          </a:xfrm>
          <a:noFill/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Bevorstehende Veranstaltung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315E0C-20D2-21F9-0BCA-5589DC79E8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2770" y="1817650"/>
            <a:ext cx="7948996" cy="3546088"/>
          </a:xfrm>
          <a:noFill/>
        </p:spPr>
        <p:txBody>
          <a:bodyPr>
            <a:normAutofit/>
          </a:bodyPr>
          <a:lstStyle/>
          <a:p>
            <a:r>
              <a:rPr lang="de-DE" sz="1800" b="1" dirty="0">
                <a:solidFill>
                  <a:schemeClr val="bg1"/>
                </a:solidFill>
              </a:rPr>
              <a:t>Thema: </a:t>
            </a:r>
            <a:r>
              <a:rPr lang="de-DE" sz="1800" dirty="0">
                <a:solidFill>
                  <a:schemeClr val="bg1"/>
                </a:solidFill>
              </a:rPr>
              <a:t>Einführung ins Debugging mit IDEs 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Ziele: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Erlernen der Debugging-Grundlagen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Debugging mit der IDE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Testen mit der IDE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Bugs durch Tests finden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Neue Java-Features kennen lernen-Selbststudium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Wann?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>
                <a:solidFill>
                  <a:schemeClr val="bg1"/>
                </a:solidFill>
              </a:rPr>
              <a:t>Donnerstag 8.6.2023 </a:t>
            </a:r>
            <a:r>
              <a:rPr lang="de-DE" sz="1800" dirty="0">
                <a:solidFill>
                  <a:schemeClr val="bg1"/>
                </a:solidFill>
              </a:rPr>
              <a:t>16:40 Uhr</a:t>
            </a:r>
          </a:p>
          <a:p>
            <a:r>
              <a:rPr lang="de-DE" sz="1800" b="1" dirty="0">
                <a:solidFill>
                  <a:schemeClr val="bg1"/>
                </a:solidFill>
              </a:rPr>
              <a:t>Wo?</a:t>
            </a:r>
            <a:r>
              <a:rPr lang="de-DE" sz="1800" dirty="0">
                <a:solidFill>
                  <a:schemeClr val="bg1"/>
                </a:solidFill>
              </a:rPr>
              <a:t> HSZ 304</a:t>
            </a:r>
          </a:p>
          <a:p>
            <a:r>
              <a:rPr lang="de-DE" sz="1800" dirty="0">
                <a:solidFill>
                  <a:schemeClr val="bg1"/>
                </a:solidFill>
              </a:rPr>
              <a:t>Alle Infos sind auch noch mal im OPAL</a:t>
            </a:r>
            <a:endParaRPr lang="en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344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1F68CED-97B8-A9C5-5B27-BE16A70F8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2" y="3615833"/>
            <a:ext cx="11744325" cy="24448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64B162-B553-460E-B986-8EBC5FF0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Breakpoint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4DA06-5CAE-4FAF-BDDF-260A7EB4C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6621"/>
            <a:ext cx="9100847" cy="3880773"/>
          </a:xfrm>
        </p:spPr>
        <p:txBody>
          <a:bodyPr/>
          <a:lstStyle/>
          <a:p>
            <a:r>
              <a:rPr lang="de-DE" sz="1800" dirty="0"/>
              <a:t>Eine Markierung in einer Zeile, die im Debug-Modus, die Ausführung anhält</a:t>
            </a:r>
          </a:p>
          <a:p>
            <a:r>
              <a:rPr lang="de-DE" sz="1800" dirty="0"/>
              <a:t>Normalfall: an der linken Seite wird ein Punkt gesetzt</a:t>
            </a:r>
          </a:p>
          <a:p>
            <a:r>
              <a:rPr lang="de-DE" sz="1800" dirty="0"/>
              <a:t>Spezialfall: Lambda, Methoden, Verschachtelung in Methoden- hängt von IDE ab </a:t>
            </a:r>
          </a:p>
          <a:p>
            <a:r>
              <a:rPr lang="de-DE" sz="1800" dirty="0"/>
              <a:t>Sind deaktivierbar oder entfernbar</a:t>
            </a:r>
          </a:p>
          <a:p>
            <a:pPr>
              <a:buFont typeface="+mj-lt"/>
              <a:buAutoNum type="arabicPeriod"/>
            </a:pPr>
            <a:endParaRPr lang="en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6D581B-EAE2-2EBE-DCD4-793E93370258}"/>
              </a:ext>
            </a:extLst>
          </p:cNvPr>
          <p:cNvSpPr/>
          <p:nvPr/>
        </p:nvSpPr>
        <p:spPr>
          <a:xfrm>
            <a:off x="748748" y="3692065"/>
            <a:ext cx="6433930" cy="212035"/>
          </a:xfrm>
          <a:prstGeom prst="rect">
            <a:avLst/>
          </a:prstGeom>
          <a:solidFill>
            <a:srgbClr val="FFFF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0EEFBA-4886-21D5-75F0-F0AF2921B195}"/>
              </a:ext>
            </a:extLst>
          </p:cNvPr>
          <p:cNvSpPr txBox="1"/>
          <p:nvPr/>
        </p:nvSpPr>
        <p:spPr>
          <a:xfrm>
            <a:off x="7254093" y="362090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Langsam</a:t>
            </a:r>
            <a:endParaRPr lang="en-DE">
              <a:solidFill>
                <a:srgbClr val="FFC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24ABFA-8307-F6E2-881F-026E81AB39E0}"/>
              </a:ext>
            </a:extLst>
          </p:cNvPr>
          <p:cNvSpPr txBox="1"/>
          <p:nvPr/>
        </p:nvSpPr>
        <p:spPr>
          <a:xfrm>
            <a:off x="8240468" y="2493165"/>
            <a:ext cx="3796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de-DE" sz="1800" dirty="0"/>
              <a:t> Methode</a:t>
            </a:r>
          </a:p>
          <a:p>
            <a:pPr>
              <a:buFont typeface="+mj-lt"/>
              <a:buAutoNum type="arabicPeriod"/>
            </a:pPr>
            <a:r>
              <a:rPr lang="de-DE" sz="1800" dirty="0"/>
              <a:t> Zeile</a:t>
            </a:r>
          </a:p>
          <a:p>
            <a:pPr>
              <a:buFont typeface="+mj-lt"/>
              <a:buAutoNum type="arabicPeriod"/>
            </a:pPr>
            <a:r>
              <a:rPr lang="de-DE" sz="1800" dirty="0"/>
              <a:t> Lambda</a:t>
            </a:r>
          </a:p>
          <a:p>
            <a:pPr>
              <a:buFont typeface="+mj-lt"/>
              <a:buAutoNum type="arabicPeriod"/>
            </a:pPr>
            <a:r>
              <a:rPr lang="de-DE" sz="1800" dirty="0"/>
              <a:t> Deaktiviert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3348030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B38F6F-65FB-42E4-B522-261839B5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Bedingte Breakpoints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25BFB2-4824-448E-BAD1-4E026768B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2" y="1215416"/>
            <a:ext cx="10580687" cy="4360861"/>
          </a:xfrm>
        </p:spPr>
        <p:txBody>
          <a:bodyPr/>
          <a:lstStyle/>
          <a:p>
            <a:r>
              <a:rPr lang="de-DE" sz="1800" dirty="0"/>
              <a:t>Breakpoints können auch halten wenn: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Eine Expression true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Eine Schleife n Mal durchlaufen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800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85A646-BC27-C252-606D-B8B421D97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46" y="708431"/>
            <a:ext cx="3984671" cy="1268304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FE33F6-3460-D7DC-D6FD-4388732A8A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8"/>
          <a:stretch/>
        </p:blipFill>
        <p:spPr>
          <a:xfrm>
            <a:off x="2477230" y="2375347"/>
            <a:ext cx="9472417" cy="230344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CDEEC69-FC53-BF11-C869-76F21D64D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80" y="3033882"/>
            <a:ext cx="3579137" cy="1785061"/>
          </a:xfrm>
          <a:prstGeom prst="rect">
            <a:avLst/>
          </a:prstGeom>
        </p:spPr>
      </p:pic>
      <p:pic>
        <p:nvPicPr>
          <p:cNvPr id="16" name="Grafik 15" descr="Ein Bild, das Text, Screenshot, Monitor, Fernsehen enthält.&#10;&#10;Automatisch generierte Beschreibung">
            <a:extLst>
              <a:ext uri="{FF2B5EF4-FFF2-40B4-BE49-F238E27FC236}">
                <a16:creationId xmlns:a16="http://schemas.microsoft.com/office/drawing/2014/main" id="{A1722E28-7045-9348-3E4C-61E9C8415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50" y="2913746"/>
            <a:ext cx="6252221" cy="34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71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63EA3C6-EE43-4530-9375-F25494AA7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" t="1030" r="820" b="1461"/>
          <a:stretch/>
        </p:blipFill>
        <p:spPr>
          <a:xfrm>
            <a:off x="5880969" y="1625072"/>
            <a:ext cx="6213663" cy="4360861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116343A-B979-A099-AE71-C8C30C43BEBB}"/>
              </a:ext>
            </a:extLst>
          </p:cNvPr>
          <p:cNvSpPr txBox="1">
            <a:spLocks/>
          </p:cNvSpPr>
          <p:nvPr/>
        </p:nvSpPr>
        <p:spPr>
          <a:xfrm>
            <a:off x="443753" y="1481138"/>
            <a:ext cx="5437216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1800" dirty="0"/>
              <a:t>Zeigt alle gesetzten Breakpoints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Erlaubt diese zu aktivieren/ deaktivieren </a:t>
            </a:r>
            <a:br>
              <a:rPr lang="de-DE" sz="1800" dirty="0"/>
            </a:br>
            <a:r>
              <a:rPr lang="de-DE" sz="1800" dirty="0"/>
              <a:t>oder auch wieder zu entfernen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Je nach IDE können Bedingungen hinzugefügt werden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Logging ist möglich</a:t>
            </a:r>
          </a:p>
          <a:p>
            <a:pPr>
              <a:lnSpc>
                <a:spcPct val="150000"/>
              </a:lnSpc>
            </a:pPr>
            <a:endParaRPr lang="en-DE" sz="180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A675EF8-0090-3A9E-DCB2-9C01C506874C}"/>
              </a:ext>
            </a:extLst>
          </p:cNvPr>
          <p:cNvSpPr txBox="1">
            <a:spLocks/>
          </p:cNvSpPr>
          <p:nvPr/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2060"/>
                </a:solidFill>
              </a:rPr>
              <a:t>Breakpoint-Fenster</a:t>
            </a:r>
            <a:endParaRPr lang="en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94290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59138F39-E2F6-62B6-F2B5-1E658754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4" y="2552645"/>
            <a:ext cx="8744399" cy="33656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5978689-218F-463A-A78F-F77A26B4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Programmfenster</a:t>
            </a:r>
          </a:p>
        </p:txBody>
      </p:sp>
      <p:pic>
        <p:nvPicPr>
          <p:cNvPr id="5" name="Inhaltsplatzhalter 4" descr="Ein Bild, das Screenshot, Monitor, drinnen, Bildschirm enthält.&#10;&#10;Automatisch generierte Beschreibung">
            <a:extLst>
              <a:ext uri="{FF2B5EF4-FFF2-40B4-BE49-F238E27FC236}">
                <a16:creationId xmlns:a16="http://schemas.microsoft.com/office/drawing/2014/main" id="{61F0158C-B9F7-4ECF-91C4-B537DB01A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086" y="1621473"/>
            <a:ext cx="9546248" cy="3250913"/>
          </a:xfr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A9B883F3-6A7C-48EB-A235-F9706A70AC34}"/>
              </a:ext>
            </a:extLst>
          </p:cNvPr>
          <p:cNvSpPr/>
          <p:nvPr/>
        </p:nvSpPr>
        <p:spPr>
          <a:xfrm>
            <a:off x="704850" y="1997192"/>
            <a:ext cx="540000" cy="2615447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435AD6-7EC1-467C-A9F8-AD342E879792}"/>
              </a:ext>
            </a:extLst>
          </p:cNvPr>
          <p:cNvSpPr txBox="1"/>
          <p:nvPr/>
        </p:nvSpPr>
        <p:spPr>
          <a:xfrm>
            <a:off x="457068" y="1436807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Breakpoint in Zeile 11</a:t>
            </a:r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CF42802-4574-4742-A749-52FB508C43A5}"/>
              </a:ext>
            </a:extLst>
          </p:cNvPr>
          <p:cNvSpPr/>
          <p:nvPr/>
        </p:nvSpPr>
        <p:spPr>
          <a:xfrm>
            <a:off x="4814728" y="1997192"/>
            <a:ext cx="540000" cy="2676407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74D360-0A83-4175-AFD0-4A184298EF8C}"/>
              </a:ext>
            </a:extLst>
          </p:cNvPr>
          <p:cNvSpPr txBox="1"/>
          <p:nvPr/>
        </p:nvSpPr>
        <p:spPr>
          <a:xfrm>
            <a:off x="4083208" y="1297550"/>
            <a:ext cx="538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Blaue Zeile markiert, wo das Programm aktuell 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solidFill>
                  <a:prstClr val="black"/>
                </a:solidFill>
                <a:latin typeface="Trebuchet MS" panose="020B0603020202020204"/>
              </a:rPr>
              <a:t>       Zeile wurde noch nicht ausgeführt!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E90C02F5-3965-41F1-AAAC-8D59A27111DB}"/>
              </a:ext>
            </a:extLst>
          </p:cNvPr>
          <p:cNvSpPr/>
          <p:nvPr/>
        </p:nvSpPr>
        <p:spPr>
          <a:xfrm rot="3605402">
            <a:off x="8229995" y="3081327"/>
            <a:ext cx="540000" cy="2189338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FCE8378-AD6C-42C0-B335-1EA9C15841C7}"/>
              </a:ext>
            </a:extLst>
          </p:cNvPr>
          <p:cNvSpPr txBox="1"/>
          <p:nvPr/>
        </p:nvSpPr>
        <p:spPr>
          <a:xfrm>
            <a:off x="9644942" y="3189305"/>
            <a:ext cx="232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Extra Informationen zur Laufzeit</a:t>
            </a:r>
          </a:p>
        </p:txBody>
      </p:sp>
      <p:pic>
        <p:nvPicPr>
          <p:cNvPr id="16" name="Grafik 15" descr="Ein Bild, das Text, Erste Hilfe-Kasten enthält.&#10;&#10;Automatisch generierte Beschreibung">
            <a:extLst>
              <a:ext uri="{FF2B5EF4-FFF2-40B4-BE49-F238E27FC236}">
                <a16:creationId xmlns:a16="http://schemas.microsoft.com/office/drawing/2014/main" id="{179F9B06-D16F-D40C-0952-68917640C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" r="83014"/>
          <a:stretch/>
        </p:blipFill>
        <p:spPr>
          <a:xfrm>
            <a:off x="9761126" y="4325989"/>
            <a:ext cx="538230" cy="62989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55ED7B9-5808-1FF8-1746-046BDF89465E}"/>
              </a:ext>
            </a:extLst>
          </p:cNvPr>
          <p:cNvSpPr txBox="1"/>
          <p:nvPr/>
        </p:nvSpPr>
        <p:spPr>
          <a:xfrm>
            <a:off x="9677759" y="4955880"/>
            <a:ext cx="2082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Springt zur aktuellen Zeile</a:t>
            </a:r>
          </a:p>
        </p:txBody>
      </p:sp>
    </p:spTree>
    <p:extLst>
      <p:ext uri="{BB962C8B-B14F-4D97-AF65-F5344CB8AC3E}">
        <p14:creationId xmlns:p14="http://schemas.microsoft.com/office/powerpoint/2010/main" val="2927073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48FD4-121E-4744-BBED-D4A1605F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für Schritt zum Fehler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9E698F-AE7D-46B2-945F-908ABCDE2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/>
              <a:t>Es gibt verschiedene Varianten um das Programm weiter auszuführen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 Step Over – führt nächsten Befehl aus, geht nicht in die Methode hinein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 Step Into – geht in die nächste Methode hinein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 Step Out – geht eine „Ebene“ höher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 Resume – Programm läuft weiter</a:t>
            </a:r>
          </a:p>
          <a:p>
            <a:pPr marL="537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Bis zum nächsten Breakpoint</a:t>
            </a:r>
          </a:p>
          <a:p>
            <a:pPr marL="537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Bis zur Cursor-Position</a:t>
            </a:r>
          </a:p>
          <a:p>
            <a:pPr marL="429750" lvl="8" indent="-285750">
              <a:lnSpc>
                <a:spcPct val="150000"/>
              </a:lnSpc>
            </a:pPr>
            <a:endParaRPr lang="de-DE" sz="1600" dirty="0"/>
          </a:p>
          <a:p>
            <a:pPr>
              <a:lnSpc>
                <a:spcPct val="150000"/>
              </a:lnSpc>
            </a:pPr>
            <a:endParaRPr lang="de-DE" sz="1800" dirty="0"/>
          </a:p>
          <a:p>
            <a:pPr>
              <a:lnSpc>
                <a:spcPct val="150000"/>
              </a:lnSpc>
            </a:pPr>
            <a:endParaRPr lang="de-DE" sz="1800" dirty="0"/>
          </a:p>
        </p:txBody>
      </p:sp>
      <p:pic>
        <p:nvPicPr>
          <p:cNvPr id="9" name="Grafik 8" descr="Ein Bild, das Text, Erste Hilfe-Kasten enthält.&#10;&#10;Automatisch generierte Beschreibung">
            <a:extLst>
              <a:ext uri="{FF2B5EF4-FFF2-40B4-BE49-F238E27FC236}">
                <a16:creationId xmlns:a16="http://schemas.microsoft.com/office/drawing/2014/main" id="{9FE6C691-DD44-D5E2-E696-C58DEED21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/>
          <a:stretch/>
        </p:blipFill>
        <p:spPr>
          <a:xfrm>
            <a:off x="7533639" y="2777199"/>
            <a:ext cx="3921760" cy="9452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576B656-A662-278F-6E87-4E6ED8D80E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4"/>
          <a:stretch/>
        </p:blipFill>
        <p:spPr>
          <a:xfrm>
            <a:off x="10623292" y="3792102"/>
            <a:ext cx="754040" cy="7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1204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19D2EE-DD80-157B-5490-2C4945B48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t="6687" r="-1238"/>
          <a:stretch/>
        </p:blipFill>
        <p:spPr>
          <a:xfrm>
            <a:off x="8672237" y="2424879"/>
            <a:ext cx="3389067" cy="1763209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9944F0F-B59E-DB3A-5F3F-3E32120C54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7"/>
          <a:stretch/>
        </p:blipFill>
        <p:spPr>
          <a:xfrm>
            <a:off x="8672237" y="2424871"/>
            <a:ext cx="3389067" cy="35624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6DC565-B6BA-4E05-81E2-D69EB5F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Variablen-Fenster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5E7A05-0D8E-4ED4-AC83-EB3AF2664D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/>
              <a:t>Enthält alle Variablen im aktuellem Frame</a:t>
            </a:r>
          </a:p>
          <a:p>
            <a:r>
              <a:rPr lang="de-DE" sz="1800" dirty="0"/>
              <a:t>Man kann auch weitere Variablen überwachen; werden immer aufgelistet </a:t>
            </a:r>
          </a:p>
          <a:p>
            <a:r>
              <a:rPr lang="de-DE" sz="1800" dirty="0"/>
              <a:t>Alle Variablen können angesehen und geändert werden</a:t>
            </a:r>
          </a:p>
          <a:p>
            <a:r>
              <a:rPr lang="de-DE" sz="1800" dirty="0"/>
              <a:t>Manche Watches werden von der IDE hinzugefügt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61E6651-1E71-D3E5-258F-734D08731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6" y="3429000"/>
            <a:ext cx="8347655" cy="133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61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DC565-B6BA-4E05-81E2-D69EB5F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Variablen-Fenster – Verändern von Werten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D4E0F33-8C3F-A2BF-CAE1-26D5D2A6A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5" b="40748"/>
          <a:stretch/>
        </p:blipFill>
        <p:spPr>
          <a:xfrm>
            <a:off x="383521" y="2582398"/>
            <a:ext cx="1838590" cy="1446765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92EF69-235F-DFDF-466A-CA7601021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44" t="64726" r="45954" b="9335"/>
          <a:stretch/>
        </p:blipFill>
        <p:spPr>
          <a:xfrm>
            <a:off x="3184408" y="1285563"/>
            <a:ext cx="4542111" cy="47034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3E175E-635F-A320-C1F6-D0D5F86194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857" t="66115" r="50951" b="23006"/>
          <a:stretch/>
        </p:blipFill>
        <p:spPr>
          <a:xfrm>
            <a:off x="8951896" y="2486380"/>
            <a:ext cx="2875982" cy="2358123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20ABBDC-E3F0-8ED6-2633-5AC35103DDF1}"/>
              </a:ext>
            </a:extLst>
          </p:cNvPr>
          <p:cNvSpPr/>
          <p:nvPr/>
        </p:nvSpPr>
        <p:spPr>
          <a:xfrm>
            <a:off x="2222111" y="3021874"/>
            <a:ext cx="962297" cy="613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2215922-CC3B-E890-2ACA-8D8925234A9C}"/>
              </a:ext>
            </a:extLst>
          </p:cNvPr>
          <p:cNvSpPr/>
          <p:nvPr/>
        </p:nvSpPr>
        <p:spPr>
          <a:xfrm>
            <a:off x="7712866" y="3429000"/>
            <a:ext cx="962297" cy="613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1176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C1707-BA47-4C14-860F-5352FE4D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 Stack-Fenster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2BF4C1-08AB-48BF-867E-B24C48DC0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082" y="1094154"/>
            <a:ext cx="7096010" cy="47009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/>
              <a:t>In Java-VM ist jede Methode in einem Frame – Siehe [3] 2.6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Dazu gehören die entsprechenden Variablen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Frames können durchsucht werden</a:t>
            </a:r>
          </a:p>
          <a:p>
            <a:pPr>
              <a:lnSpc>
                <a:spcPct val="250000"/>
              </a:lnSpc>
            </a:pPr>
            <a:r>
              <a:rPr lang="de-DE" sz="1800" dirty="0"/>
              <a:t>Ein Frame kann auch verworfen werden</a:t>
            </a:r>
          </a:p>
          <a:p>
            <a:pPr>
              <a:lnSpc>
                <a:spcPct val="150000"/>
              </a:lnSpc>
            </a:pPr>
            <a:endParaRPr lang="de-DE" sz="1800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FC9F4F0-F487-A136-FE89-40AA7B92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165" y="1445846"/>
            <a:ext cx="4096571" cy="45099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F202D9C-25F6-1284-A4D8-BD1A3EDF0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3" t="48175" r="68625" b="22301"/>
          <a:stretch/>
        </p:blipFill>
        <p:spPr>
          <a:xfrm>
            <a:off x="774082" y="3377833"/>
            <a:ext cx="4126948" cy="2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10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13C2E-F123-6A9D-04F2-3081A954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Fenster - Memory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0D7C5-857B-675F-8282-FB34B4FFD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/>
              <a:t>Zeigt </a:t>
            </a:r>
            <a:r>
              <a:rPr lang="de-DE" sz="2000" i="1" dirty="0"/>
              <a:t>alle</a:t>
            </a:r>
            <a:r>
              <a:rPr lang="de-DE" sz="1800" dirty="0"/>
              <a:t> Objekte im Speicher!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Sind nach Klasse sortiert.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Zeigt exakte Anzahl der Objekte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Diff = Änderung seit letztem Update</a:t>
            </a:r>
            <a:endParaRPr lang="en-DE" sz="1800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FF69BA2-BE59-28F6-3EC3-0169FD719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93" y="346075"/>
            <a:ext cx="5632739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6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53519-F53F-F8C2-1EC5-FDFB05DE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Hilfen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A251A9-9FB3-51E8-AA28-7A30B2E4C0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12" y="1324831"/>
            <a:ext cx="5195887" cy="4360862"/>
          </a:xfrm>
        </p:spPr>
        <p:txBody>
          <a:bodyPr/>
          <a:lstStyle/>
          <a:p>
            <a:r>
              <a:rPr lang="de-DE" sz="1800" dirty="0"/>
              <a:t>Expression Evaluator</a:t>
            </a:r>
          </a:p>
          <a:p>
            <a:r>
              <a:rPr lang="de-DE" sz="1800" dirty="0"/>
              <a:t>(Alt + F8) </a:t>
            </a:r>
          </a:p>
          <a:p>
            <a:r>
              <a:rPr lang="de-DE" sz="1800" dirty="0"/>
              <a:t>Kann jeden Ausdruck auswerten</a:t>
            </a:r>
          </a:p>
          <a:p>
            <a:r>
              <a:rPr lang="de-DE" sz="1800" dirty="0"/>
              <a:t>Achtung kann Schaden anrichten!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9D6E87F-EE64-98D5-7C04-C41F7D6CA87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67448" y="1324831"/>
            <a:ext cx="5195887" cy="4360862"/>
          </a:xfrm>
        </p:spPr>
        <p:txBody>
          <a:bodyPr/>
          <a:lstStyle/>
          <a:p>
            <a:r>
              <a:rPr lang="de-DE" sz="1800" dirty="0"/>
              <a:t>Chain Stream </a:t>
            </a:r>
          </a:p>
          <a:p>
            <a:r>
              <a:rPr lang="de-DE" sz="1800" dirty="0"/>
              <a:t>Benötigt ausführende Aktion</a:t>
            </a:r>
          </a:p>
          <a:p>
            <a:r>
              <a:rPr lang="de-DE" sz="1800" dirty="0"/>
              <a:t>Nur in IntelliJ vorhanden</a:t>
            </a:r>
          </a:p>
          <a:p>
            <a:endParaRPr lang="de-DE" sz="18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8C77772-4979-096A-2D93-E0825EC9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480" y="2556253"/>
            <a:ext cx="5866567" cy="36929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157F2A-99C7-1B23-D01A-3FB419B7C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09" y="1172307"/>
            <a:ext cx="599925" cy="47541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5DDB49C-12FE-31BF-629F-EB1F6E323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655" y="1172308"/>
            <a:ext cx="521795" cy="475412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0FB460-348E-F369-4EAB-23FF44040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2786033"/>
            <a:ext cx="4248368" cy="1124008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FB059DE-AB1B-FC68-C264-B675BEFA8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5" y="4005122"/>
            <a:ext cx="4648439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936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CCBFC-5AA9-435F-89AC-CE92E177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F14394-89C7-4B15-9572-14E361963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 Wie es nicht geht!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 Grundlagen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 Der Debugger und seine Bestandteile in einer IDE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 Debuggen mit Tests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 Das Beispiel Bibliothek</a:t>
            </a:r>
          </a:p>
          <a:p>
            <a:pPr marL="0" indent="0">
              <a:lnSpc>
                <a:spcPct val="150000"/>
              </a:lnSpc>
              <a:buNone/>
            </a:pP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2608291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A95A7-CF4C-EE7C-457F-1A9A1D42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291367"/>
            <a:ext cx="10580687" cy="684213"/>
          </a:xfrm>
        </p:spPr>
        <p:txBody>
          <a:bodyPr/>
          <a:lstStyle/>
          <a:p>
            <a:r>
              <a:rPr lang="de-DE" dirty="0"/>
              <a:t>Andere Sprachen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C1EDF9-7BFD-6DC8-55BD-30224678914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080262-D581-24A2-AEB3-23DBE5B045E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9BF986-7961-EF84-895D-BC4AEC492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41" y="0"/>
            <a:ext cx="803377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99F85AE-172D-FF23-67FE-5B12DF337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0" y="766334"/>
            <a:ext cx="2737829" cy="593286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6D09BC8-0723-FDE1-3541-C003ADA741A3}"/>
              </a:ext>
            </a:extLst>
          </p:cNvPr>
          <p:cNvSpPr/>
          <p:nvPr/>
        </p:nvSpPr>
        <p:spPr>
          <a:xfrm>
            <a:off x="4040554" y="1852246"/>
            <a:ext cx="1594338" cy="1328616"/>
          </a:xfrm>
          <a:prstGeom prst="rect">
            <a:avLst/>
          </a:prstGeom>
          <a:solidFill>
            <a:srgbClr val="C00000">
              <a:alpha val="2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6776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A95A7-CF4C-EE7C-457F-1A9A1D42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291367"/>
            <a:ext cx="10580687" cy="684213"/>
          </a:xfrm>
        </p:spPr>
        <p:txBody>
          <a:bodyPr/>
          <a:lstStyle/>
          <a:p>
            <a:r>
              <a:rPr lang="de-DE" dirty="0"/>
              <a:t>Andere Sprachen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C1EDF9-7BFD-6DC8-55BD-30224678914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080262-D581-24A2-AEB3-23DBE5B045E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B36FF1-3152-386E-C2FB-BCD1EC957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473"/>
            <a:ext cx="12192000" cy="65577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0580CDB-1918-E3F9-26FD-9AAD80FB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56" y="0"/>
            <a:ext cx="5834937" cy="70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0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BF662-8660-5DC9-93F0-C4DE41EE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D5A1B-14B1-6147-2FFC-D2C957912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2" y="1195079"/>
            <a:ext cx="10580687" cy="46297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/>
              <a:t>Prüft zur Laufzeit, ob ein bestimmter </a:t>
            </a:r>
            <a:r>
              <a:rPr lang="de-DE" sz="1800" dirty="0">
                <a:solidFill>
                  <a:srgbClr val="FF0000"/>
                </a:solidFill>
              </a:rPr>
              <a:t>Fehler</a:t>
            </a:r>
            <a:r>
              <a:rPr lang="de-DE" sz="1800" dirty="0"/>
              <a:t> auftrat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Geben die Abweichung vom </a:t>
            </a:r>
            <a:r>
              <a:rPr lang="de-DE" sz="1800" dirty="0">
                <a:solidFill>
                  <a:srgbClr val="00B050"/>
                </a:solidFill>
              </a:rPr>
              <a:t>Sollzustand</a:t>
            </a:r>
            <a:r>
              <a:rPr lang="de-DE" sz="1800" dirty="0"/>
              <a:t> an. 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Geben nicht die </a:t>
            </a:r>
            <a:r>
              <a:rPr lang="de-DE" sz="1800" dirty="0">
                <a:solidFill>
                  <a:srgbClr val="FF0000"/>
                </a:solidFill>
              </a:rPr>
              <a:t>Ursache</a:t>
            </a:r>
            <a:r>
              <a:rPr lang="de-DE" sz="1800" dirty="0"/>
              <a:t> an 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Jeder Test sollte eine </a:t>
            </a:r>
            <a:r>
              <a:rPr lang="de-DE" sz="1800" dirty="0">
                <a:solidFill>
                  <a:srgbClr val="00B0F0"/>
                </a:solidFill>
              </a:rPr>
              <a:t>Fehler-Message</a:t>
            </a:r>
            <a:r>
              <a:rPr lang="de-DE" sz="1800" dirty="0"/>
              <a:t> besitzen</a:t>
            </a:r>
          </a:p>
          <a:p>
            <a:pPr>
              <a:lnSpc>
                <a:spcPct val="150000"/>
              </a:lnSpc>
            </a:pPr>
            <a:endParaRPr lang="en-DE" sz="1800" dirty="0"/>
          </a:p>
        </p:txBody>
      </p:sp>
      <p:pic>
        <p:nvPicPr>
          <p:cNvPr id="5" name="Grafik 4" descr="Klemmbrett gemischt mit einfarbiger Füllung">
            <a:extLst>
              <a:ext uri="{FF2B5EF4-FFF2-40B4-BE49-F238E27FC236}">
                <a16:creationId xmlns:a16="http://schemas.microsoft.com/office/drawing/2014/main" id="{A8CD9951-28F6-4182-3145-A578340F9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74" y="622497"/>
            <a:ext cx="2268201" cy="226820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8AC59CC-E201-BFE3-A631-96A25F338993}"/>
              </a:ext>
            </a:extLst>
          </p:cNvPr>
          <p:cNvSpPr txBox="1">
            <a:spLocks/>
          </p:cNvSpPr>
          <p:nvPr/>
        </p:nvSpPr>
        <p:spPr>
          <a:xfrm>
            <a:off x="874712" y="3394720"/>
            <a:ext cx="10580687" cy="22682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Einordnung von Tests:</a:t>
            </a:r>
          </a:p>
          <a:p>
            <a:r>
              <a:rPr lang="de-DE" sz="1800" dirty="0"/>
              <a:t>Nach „Stufen“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Unit-Test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Integration-Test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System-Test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Abnahme-Test</a:t>
            </a:r>
          </a:p>
          <a:p>
            <a:r>
              <a:rPr lang="de-DE" sz="1800" dirty="0"/>
              <a:t>   (Siehe V-Modell)</a:t>
            </a:r>
          </a:p>
          <a:p>
            <a:endParaRPr lang="de-DE" sz="1800" dirty="0"/>
          </a:p>
          <a:p>
            <a:endParaRPr lang="de-DE" sz="1800" dirty="0"/>
          </a:p>
          <a:p>
            <a:endParaRPr lang="en-DE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71708C-3D1F-F852-FB6E-80472217301E}"/>
              </a:ext>
            </a:extLst>
          </p:cNvPr>
          <p:cNvSpPr txBox="1"/>
          <p:nvPr/>
        </p:nvSpPr>
        <p:spPr>
          <a:xfrm>
            <a:off x="3188986" y="3793511"/>
            <a:ext cx="25882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002060"/>
                </a:solidFill>
              </a:rPr>
              <a:t>Nach „Akteur“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02060"/>
                </a:solidFill>
              </a:rPr>
              <a:t>Manuel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02060"/>
                </a:solidFill>
              </a:rPr>
              <a:t>Automatisch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702232-58EE-AFF6-8F54-DB19E681C6B8}"/>
              </a:ext>
            </a:extLst>
          </p:cNvPr>
          <p:cNvSpPr txBox="1"/>
          <p:nvPr/>
        </p:nvSpPr>
        <p:spPr>
          <a:xfrm>
            <a:off x="9123735" y="3793511"/>
            <a:ext cx="25882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002060"/>
                </a:solidFill>
              </a:rPr>
              <a:t>Nach „Wissen“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02060"/>
                </a:solidFill>
              </a:rPr>
              <a:t>White-Box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02060"/>
                </a:solidFill>
              </a:rPr>
              <a:t>Gray-Box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02060"/>
                </a:solidFill>
              </a:rPr>
              <a:t>Black-Box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E316EF-2B92-3CB7-AA35-3A5EA6D1C663}"/>
              </a:ext>
            </a:extLst>
          </p:cNvPr>
          <p:cNvSpPr txBox="1"/>
          <p:nvPr/>
        </p:nvSpPr>
        <p:spPr>
          <a:xfrm>
            <a:off x="5777263" y="3793511"/>
            <a:ext cx="28821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002060"/>
                </a:solidFill>
              </a:rPr>
              <a:t>Nach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02060"/>
                </a:solidFill>
              </a:rPr>
              <a:t>Funktional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02060"/>
                </a:solidFill>
              </a:rPr>
              <a:t>Nicht funktional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02060"/>
                </a:solidFill>
              </a:rPr>
              <a:t>Änderungsbezogen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02060"/>
                </a:solidFill>
              </a:rPr>
              <a:t>White-Box</a:t>
            </a:r>
          </a:p>
          <a:p>
            <a:r>
              <a:rPr lang="de-DE" sz="1800" b="1" dirty="0">
                <a:solidFill>
                  <a:srgbClr val="002060"/>
                </a:solidFill>
              </a:rPr>
              <a:t>     (nach [5])</a:t>
            </a:r>
          </a:p>
          <a:p>
            <a:endParaRPr lang="de-DE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10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C0D65-ADC5-C751-0108-51EE1EF6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 können mehr als public testen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2DBBC3-23AD-7473-E38E-DB3D81561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Gängige Praxis:</a:t>
            </a:r>
          </a:p>
          <a:p>
            <a:r>
              <a:rPr lang="de-DE" sz="1800" dirty="0"/>
              <a:t>Klassen in: src.</a:t>
            </a:r>
            <a:r>
              <a:rPr lang="de-DE" sz="1800" dirty="0">
                <a:solidFill>
                  <a:srgbClr val="00B0F0"/>
                </a:solidFill>
              </a:rPr>
              <a:t>project.section.</a:t>
            </a:r>
            <a:r>
              <a:rPr lang="de-DE" sz="1800" dirty="0">
                <a:solidFill>
                  <a:srgbClr val="FF0000"/>
                </a:solidFill>
              </a:rPr>
              <a:t>MeineKlasse.java</a:t>
            </a:r>
          </a:p>
          <a:p>
            <a:r>
              <a:rPr lang="de-DE" sz="1800" dirty="0"/>
              <a:t>Tests in:    test.</a:t>
            </a:r>
            <a:r>
              <a:rPr lang="de-DE" sz="1800" dirty="0">
                <a:solidFill>
                  <a:srgbClr val="00B0F0"/>
                </a:solidFill>
              </a:rPr>
              <a:t>project.section.</a:t>
            </a:r>
            <a:r>
              <a:rPr lang="de-DE" sz="1800" dirty="0">
                <a:solidFill>
                  <a:srgbClr val="92D050"/>
                </a:solidFill>
              </a:rPr>
              <a:t>MeineKlasseTest.java</a:t>
            </a:r>
          </a:p>
          <a:p>
            <a:endParaRPr lang="de-DE" sz="1800" dirty="0"/>
          </a:p>
          <a:p>
            <a:r>
              <a:rPr lang="de-DE" sz="1800" dirty="0"/>
              <a:t>Beide Klassen sind im package </a:t>
            </a:r>
            <a:r>
              <a:rPr lang="de-DE" sz="1800" dirty="0">
                <a:solidFill>
                  <a:srgbClr val="00B0F0"/>
                </a:solidFill>
              </a:rPr>
              <a:t>project.section</a:t>
            </a:r>
            <a:endParaRPr lang="de-DE" sz="1800" dirty="0"/>
          </a:p>
          <a:p>
            <a:r>
              <a:rPr lang="de-DE" sz="1800" dirty="0"/>
              <a:t>Dadurch hat </a:t>
            </a:r>
            <a:r>
              <a:rPr lang="de-DE" sz="1800" dirty="0">
                <a:solidFill>
                  <a:srgbClr val="92D050"/>
                </a:solidFill>
              </a:rPr>
              <a:t>MeineKlasseTest.java</a:t>
            </a:r>
            <a:r>
              <a:rPr lang="de-DE" sz="1800" dirty="0"/>
              <a:t> auf alle </a:t>
            </a:r>
            <a:r>
              <a:rPr lang="de-DE" sz="1800" i="1" dirty="0"/>
              <a:t>public</a:t>
            </a:r>
            <a:r>
              <a:rPr lang="de-DE" sz="1800" dirty="0"/>
              <a:t>, </a:t>
            </a:r>
            <a:r>
              <a:rPr lang="de-DE" sz="1800" i="1" dirty="0"/>
              <a:t>package</a:t>
            </a:r>
            <a:r>
              <a:rPr lang="de-DE" sz="1800" dirty="0"/>
              <a:t> und </a:t>
            </a:r>
            <a:r>
              <a:rPr lang="de-DE" sz="1800" i="1" dirty="0"/>
              <a:t>protected</a:t>
            </a:r>
            <a:r>
              <a:rPr lang="de-DE" sz="1800" dirty="0"/>
              <a:t> Methoden/Attribute Zugriff</a:t>
            </a:r>
            <a:endParaRPr lang="en-DE" sz="1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9E8222-3C16-68FD-0562-DBF2D43C9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1" y="4095405"/>
            <a:ext cx="5377025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 </a:t>
            </a:r>
            <a:r>
              <a:rPr kumimoji="0" lang="en-DE" altLang="en-DE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de.oliver.structure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lang="de-DE" altLang="en-DE" sz="1200" dirty="0">
                <a:solidFill>
                  <a:srgbClr val="CC7832"/>
                </a:solidFill>
                <a:latin typeface="JetBrains Mono"/>
              </a:rPr>
              <a:t>... </a:t>
            </a:r>
            <a:b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abstract class </a:t>
            </a:r>
            <a:r>
              <a:rPr kumimoji="0" lang="en-DE" altLang="en-DE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Arbeitsplatz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T 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 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Person&gt; 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kumimoji="0" lang="en-DE" altLang="en-DE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Verschmutzbar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 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T </a:t>
            </a:r>
            <a:r>
              <a:rPr kumimoji="0" lang="en-DE" altLang="en-DE" sz="12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nutzer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protected double </a:t>
            </a:r>
            <a:r>
              <a:rPr kumimoji="0" lang="en-DE" altLang="en-DE" sz="1200" b="0" i="0" u="none" strike="noStrike" cap="none" normalizeH="0" baseline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verschmutzung</a:t>
            </a:r>
            <a: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en-DE" altLang="en-DE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D43128-8392-13B8-15A9-C8AF45C31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388" y="3683717"/>
            <a:ext cx="6095043" cy="22929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de.oliver.structure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… </a:t>
            </a:r>
            <a:b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static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org.junit.jupiter.api.Assertions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.*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ArbeitsplatzTest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endParaRPr kumimoji="0" lang="de-DE" altLang="en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en-DE" sz="1200" dirty="0">
              <a:solidFill>
                <a:srgbClr val="A9B7C6"/>
              </a:solidFill>
              <a:latin typeface="JetBrains Mono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isDreckigTrue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assertFalse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arbeitsplatz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.isDreckig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"Am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Anfang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darf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es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nicht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dreckig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sein"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var 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 =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arbeitsplatz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verschmutzung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arbeitsplatz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.verschmutzen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DE" altLang="en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en-DE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53822468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C0D65-ADC5-C751-0108-51EE1EF6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 müssen </a:t>
            </a:r>
            <a:r>
              <a:rPr lang="de-DE" u="sng" dirty="0"/>
              <a:t>nicht</a:t>
            </a:r>
            <a:r>
              <a:rPr lang="de-DE" dirty="0"/>
              <a:t> private testen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2DBBC3-23AD-7473-E38E-DB3D81561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800" i="1" dirty="0"/>
              <a:t>Private</a:t>
            </a:r>
            <a:r>
              <a:rPr lang="de-DE" sz="1800" dirty="0"/>
              <a:t> steuert das innere Verhalten des Objektes. Es ist für alle anderen unwichtig.</a:t>
            </a:r>
          </a:p>
          <a:p>
            <a:pPr>
              <a:lnSpc>
                <a:spcPct val="150000"/>
              </a:lnSpc>
            </a:pPr>
            <a:r>
              <a:rPr lang="de-DE" sz="1800" i="1" dirty="0"/>
              <a:t>Private</a:t>
            </a:r>
            <a:r>
              <a:rPr lang="de-DE" sz="1800" dirty="0"/>
              <a:t> Methoden sollen helfen, das äußere Verhalten zu erreichen.</a:t>
            </a:r>
          </a:p>
          <a:p>
            <a:pPr>
              <a:lnSpc>
                <a:spcPct val="150000"/>
              </a:lnSpc>
            </a:pPr>
            <a:r>
              <a:rPr lang="de-DE" sz="1800" i="1" dirty="0"/>
              <a:t>Private</a:t>
            </a:r>
            <a:r>
              <a:rPr lang="de-DE" sz="1800" dirty="0"/>
              <a:t> Methoden werden durch nicht private Methoden aufgerufen</a:t>
            </a:r>
          </a:p>
          <a:p>
            <a:pPr>
              <a:lnSpc>
                <a:spcPct val="150000"/>
              </a:lnSpc>
            </a:pPr>
            <a:endParaRPr lang="de-DE" sz="1800" dirty="0"/>
          </a:p>
          <a:p>
            <a:pPr>
              <a:lnSpc>
                <a:spcPct val="150000"/>
              </a:lnSpc>
            </a:pPr>
            <a:r>
              <a:rPr lang="de-DE" sz="1800" dirty="0"/>
              <a:t>Wenn </a:t>
            </a:r>
            <a:r>
              <a:rPr lang="de-DE" sz="1800" i="1" dirty="0"/>
              <a:t>private</a:t>
            </a:r>
            <a:r>
              <a:rPr lang="de-DE" sz="1800" dirty="0"/>
              <a:t> explizit getestet werden muss, dann ist es oft schlechtes Design!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Reflection erlaubt das Testen der privaten Methoden, aber es sollte sparsam eingesetzt werden.</a:t>
            </a:r>
          </a:p>
          <a:p>
            <a:pPr>
              <a:lnSpc>
                <a:spcPct val="150000"/>
              </a:lnSpc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2868651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11475-70A1-43B1-8AAF-7E375B26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JUNIT 5.8.0 [4] – Neue Features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F4D629-4EAE-4227-86E1-09E265A8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assertX(</a:t>
            </a:r>
            <a:r>
              <a:rPr lang="de-DE" sz="1800" dirty="0">
                <a:solidFill>
                  <a:srgbClr val="00B050"/>
                </a:solidFill>
              </a:rPr>
              <a:t>Sollwert</a:t>
            </a:r>
            <a:r>
              <a:rPr lang="de-DE" sz="1800" dirty="0">
                <a:solidFill>
                  <a:srgbClr val="002060"/>
                </a:solidFill>
              </a:rPr>
              <a:t>,</a:t>
            </a:r>
            <a:r>
              <a:rPr lang="de-DE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Istwert</a:t>
            </a:r>
            <a:r>
              <a:rPr lang="de-DE" sz="1800" dirty="0">
                <a:solidFill>
                  <a:srgbClr val="002060"/>
                </a:solidFill>
              </a:rPr>
              <a:t>,</a:t>
            </a:r>
            <a:r>
              <a:rPr lang="de-DE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1800" dirty="0">
                <a:solidFill>
                  <a:srgbClr val="00B0F0"/>
                </a:solidFill>
              </a:rPr>
              <a:t>„Nachricht bei Fehler“</a:t>
            </a:r>
            <a:r>
              <a:rPr lang="de-DE" sz="1800" dirty="0">
                <a:solidFill>
                  <a:srgbClr val="002060"/>
                </a:solidFill>
              </a:rPr>
              <a:t>)</a:t>
            </a:r>
          </a:p>
          <a:p>
            <a:r>
              <a:rPr lang="de-DE" sz="1800" dirty="0"/>
              <a:t>assertAll – alle enthaltenen assertX werden ausgeführt und zusammen ausgegeben.</a:t>
            </a:r>
          </a:p>
          <a:p>
            <a:endParaRPr lang="de-DE" sz="1800" dirty="0"/>
          </a:p>
          <a:p>
            <a:r>
              <a:rPr lang="de-DE" sz="1800" dirty="0"/>
              <a:t>Liste der Annotationen: </a:t>
            </a:r>
            <a:r>
              <a:rPr lang="de-DE" sz="1800" dirty="0">
                <a:hlinkClick r:id="rId2"/>
              </a:rPr>
              <a:t>https://junit.org/junit5/docs/current/user-guide/#writing-tests-annotations</a:t>
            </a:r>
            <a:r>
              <a:rPr lang="de-DE" sz="1800" dirty="0"/>
              <a:t>   </a:t>
            </a:r>
          </a:p>
          <a:p>
            <a:r>
              <a:rPr lang="de-DE" sz="1800" dirty="0"/>
              <a:t>@ParameterizedTest – „Template“ für viele Testfälle</a:t>
            </a:r>
          </a:p>
          <a:p>
            <a:r>
              <a:rPr lang="de-DE" sz="1800" dirty="0"/>
              <a:t>@DisplayName – Name im Testergebnis</a:t>
            </a:r>
          </a:p>
          <a:p>
            <a:endParaRPr lang="de-DE" sz="1800" dirty="0"/>
          </a:p>
          <a:p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345181206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D601D-8730-4DB3-ACAC-4C5F7A08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 in einer IDE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DE73DE-8C66-4136-96D1-1CAD290B4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2" y="1475525"/>
            <a:ext cx="10580687" cy="43608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/>
              <a:t>IDEs haben integrierte Test-Umgebungen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Liefern Übersicht der Ergebnisse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Können Tests automatisch starten</a:t>
            </a:r>
            <a:endParaRPr lang="en-DE" sz="1800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C95C4F6-BC58-738A-E706-3C21504D0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91" y="181786"/>
            <a:ext cx="4093307" cy="4869163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A2DB33F-AA02-CB66-5B92-DDD2D2BEA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37" y="4726354"/>
            <a:ext cx="8664778" cy="11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4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5A64C2-8CA6-4753-875A-A4D32567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050" y="925417"/>
            <a:ext cx="5045726" cy="5809767"/>
          </a:xfrm>
        </p:spPr>
        <p:txBody>
          <a:bodyPr>
            <a:normAutofit/>
          </a:bodyPr>
          <a:lstStyle/>
          <a:p>
            <a:pPr marL="72000" algn="r"/>
            <a:r>
              <a:rPr lang="de-DE" dirty="0"/>
              <a:t>		           Test ist erfolgreich. </a:t>
            </a:r>
          </a:p>
          <a:p>
            <a:pPr marL="72000" algn="r"/>
            <a:r>
              <a:rPr lang="de-DE" dirty="0"/>
              <a:t>		               	     Keine Fehler. </a:t>
            </a:r>
          </a:p>
          <a:p>
            <a:pPr marL="72000" algn="r"/>
            <a:endParaRPr lang="de-DE" sz="900" dirty="0"/>
          </a:p>
          <a:p>
            <a:pPr marL="72000" algn="r"/>
            <a:r>
              <a:rPr lang="de-DE" dirty="0"/>
              <a:t>		   Test ist fehlgeschlagen. </a:t>
            </a:r>
          </a:p>
          <a:p>
            <a:pPr marL="72000" indent="0" algn="r">
              <a:buNone/>
            </a:pPr>
            <a:r>
              <a:rPr lang="de-DE" dirty="0"/>
              <a:t>     		    Ergebnis stimmt nicht. </a:t>
            </a:r>
          </a:p>
          <a:p>
            <a:pPr marL="72000" algn="r"/>
            <a:endParaRPr lang="de-DE" sz="1000" dirty="0"/>
          </a:p>
          <a:p>
            <a:pPr marL="72000" algn="r"/>
            <a:r>
              <a:rPr lang="de-DE" dirty="0"/>
              <a:t>		   Test ist fehlgeschlagen. </a:t>
            </a:r>
          </a:p>
          <a:p>
            <a:pPr marL="72000" algn="r"/>
            <a:r>
              <a:rPr lang="de-DE" dirty="0"/>
              <a:t>	Explizit durch den Entwickler!</a:t>
            </a:r>
          </a:p>
          <a:p>
            <a:pPr marL="72000" algn="r"/>
            <a:endParaRPr lang="de-DE" sz="1200" dirty="0"/>
          </a:p>
          <a:p>
            <a:pPr marL="72000" algn="r"/>
            <a:r>
              <a:rPr lang="de-DE" dirty="0"/>
              <a:t>Der Test  wurde unerwartet unterbrochen. </a:t>
            </a:r>
          </a:p>
          <a:p>
            <a:pPr marL="72000" indent="0" algn="r">
              <a:spcBef>
                <a:spcPts val="600"/>
              </a:spcBef>
              <a:buNone/>
            </a:pPr>
            <a:r>
              <a:rPr lang="de-DE" dirty="0"/>
              <a:t>		   Eine Exception trat auf.</a:t>
            </a:r>
          </a:p>
          <a:p>
            <a:pPr marL="72000" indent="0" algn="r">
              <a:buNone/>
            </a:pPr>
            <a:endParaRPr lang="de-DE" sz="1100" dirty="0"/>
          </a:p>
          <a:p>
            <a:pPr marL="72000" algn="r"/>
            <a:r>
              <a:rPr lang="de-DE" dirty="0"/>
              <a:t>              Test wird als abgebrochen markiert</a:t>
            </a:r>
          </a:p>
          <a:p>
            <a:pPr marL="72000" indent="0" algn="r">
              <a:buNone/>
            </a:pPr>
            <a:endParaRPr lang="de-DE" sz="1400" dirty="0"/>
          </a:p>
          <a:p>
            <a:pPr marL="72000" indent="0" algn="r">
              <a:buNone/>
            </a:pPr>
            <a:endParaRPr lang="de-DE" dirty="0"/>
          </a:p>
          <a:p>
            <a:pPr marL="72000" algn="r"/>
            <a:r>
              <a:rPr lang="de-DE" dirty="0"/>
              <a:t>		       Test wurde ignoriert. 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CDD4DF-303E-53B1-4EAD-65153B3F1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" t="-348" r="-587" b="348"/>
          <a:stretch/>
        </p:blipFill>
        <p:spPr>
          <a:xfrm>
            <a:off x="6026428" y="0"/>
            <a:ext cx="6165572" cy="6256387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B87D1731-0A6F-9760-1E6F-806ED1AF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77" y="281225"/>
            <a:ext cx="10580687" cy="684213"/>
          </a:xfrm>
        </p:spPr>
        <p:txBody>
          <a:bodyPr/>
          <a:lstStyle/>
          <a:p>
            <a:r>
              <a:rPr lang="de-DE" dirty="0"/>
              <a:t>Arten von Testergebnissen</a:t>
            </a:r>
            <a:br>
              <a:rPr lang="en-DE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930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7AE6D9-8BDB-4DE2-B680-30E3F6A70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2338"/>
            <a:ext cx="11061017" cy="3159456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7BB22903-7567-4004-AA7E-EDFFFBCD9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" t="-348" r="-587" b="348"/>
          <a:stretch/>
        </p:blipFill>
        <p:spPr>
          <a:xfrm>
            <a:off x="6026428" y="0"/>
            <a:ext cx="6165572" cy="6256387"/>
          </a:xfrm>
          <a:prstGeom prst="rect">
            <a:avLst/>
          </a:prstGeom>
        </p:spPr>
      </p:pic>
      <p:sp>
        <p:nvSpPr>
          <p:cNvPr id="5" name="Titel 6">
            <a:extLst>
              <a:ext uri="{FF2B5EF4-FFF2-40B4-BE49-F238E27FC236}">
                <a16:creationId xmlns:a16="http://schemas.microsoft.com/office/drawing/2014/main" id="{92641898-21CA-B5D8-DBC6-D114DB29A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77" y="281225"/>
            <a:ext cx="10580687" cy="684213"/>
          </a:xfrm>
        </p:spPr>
        <p:txBody>
          <a:bodyPr/>
          <a:lstStyle/>
          <a:p>
            <a:r>
              <a:rPr lang="de-DE" dirty="0"/>
              <a:t>Arten von Testergebnissen</a:t>
            </a:r>
            <a:br>
              <a:rPr lang="en-DE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058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86249-4EAF-47CC-8A51-094DDE9C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Anforderungen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B4419B-D0E7-4681-BD00-FE4463A08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/>
              <a:t>Maven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Java 19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Eine IDE wie Eclipse, IntelliJ, VS Code usw.</a:t>
            </a:r>
          </a:p>
          <a:p>
            <a:pPr>
              <a:lnSpc>
                <a:spcPct val="150000"/>
              </a:lnSpc>
            </a:pPr>
            <a:endParaRPr lang="de-DE" sz="1800" dirty="0"/>
          </a:p>
          <a:p>
            <a:pPr>
              <a:lnSpc>
                <a:spcPct val="150000"/>
              </a:lnSpc>
            </a:pPr>
            <a:r>
              <a:rPr lang="de-DE" sz="1800" dirty="0"/>
              <a:t>Download des Repos von GitHub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Entweder lokaler Import oder direkt vom Server in die IDE</a:t>
            </a:r>
          </a:p>
          <a:p>
            <a:pPr>
              <a:lnSpc>
                <a:spcPct val="150000"/>
              </a:lnSpc>
            </a:pPr>
            <a:endParaRPr lang="de-DE" sz="1800" dirty="0"/>
          </a:p>
          <a:p>
            <a:pPr>
              <a:lnSpc>
                <a:spcPct val="150000"/>
              </a:lnSpc>
            </a:pPr>
            <a:endParaRPr lang="de-DE" sz="1800" dirty="0"/>
          </a:p>
          <a:p>
            <a:pPr>
              <a:lnSpc>
                <a:spcPct val="150000"/>
              </a:lnSpc>
            </a:pPr>
            <a:endParaRPr lang="en-DE" sz="1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9991B8-2DC1-9309-2AF7-66BCFC6E0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84" y="0"/>
            <a:ext cx="2954216" cy="29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1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985D8-41F2-F713-51EE-82E6293B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5B23B1-D201-ECA4-4E10-6AB2DB41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de-DE" sz="1800" b="1" dirty="0">
                <a:solidFill>
                  <a:srgbClr val="002060"/>
                </a:solidFill>
              </a:rPr>
              <a:t>Kennen der Debugging-Grundlagen </a:t>
            </a:r>
          </a:p>
          <a:p>
            <a:pPr lvl="1">
              <a:lnSpc>
                <a:spcPct val="150000"/>
              </a:lnSpc>
            </a:pPr>
            <a:r>
              <a:rPr lang="de-DE" sz="1800" b="1" dirty="0">
                <a:solidFill>
                  <a:srgbClr val="002060"/>
                </a:solidFill>
              </a:rPr>
              <a:t>Debugging mit der IDE</a:t>
            </a:r>
          </a:p>
          <a:p>
            <a:pPr lvl="1">
              <a:lnSpc>
                <a:spcPct val="150000"/>
              </a:lnSpc>
            </a:pPr>
            <a:r>
              <a:rPr lang="de-DE" sz="1800" b="1" dirty="0">
                <a:solidFill>
                  <a:srgbClr val="002060"/>
                </a:solidFill>
              </a:rPr>
              <a:t>Kennen der Test-Grundlagen</a:t>
            </a:r>
          </a:p>
          <a:p>
            <a:pPr lvl="1">
              <a:lnSpc>
                <a:spcPct val="150000"/>
              </a:lnSpc>
            </a:pPr>
            <a:r>
              <a:rPr lang="de-DE" sz="1800" b="1" dirty="0">
                <a:solidFill>
                  <a:srgbClr val="002060"/>
                </a:solidFill>
              </a:rPr>
              <a:t>Test mit IDEs</a:t>
            </a:r>
          </a:p>
          <a:p>
            <a:pPr lvl="1">
              <a:lnSpc>
                <a:spcPct val="150000"/>
              </a:lnSpc>
            </a:pPr>
            <a:r>
              <a:rPr lang="de-DE" sz="1800" b="1" dirty="0">
                <a:solidFill>
                  <a:srgbClr val="002060"/>
                </a:solidFill>
              </a:rPr>
              <a:t>Bugs durch Tests finden</a:t>
            </a:r>
          </a:p>
          <a:p>
            <a:pPr lvl="1">
              <a:lnSpc>
                <a:spcPct val="150000"/>
              </a:lnSpc>
            </a:pPr>
            <a:r>
              <a:rPr lang="de-DE" sz="1800" b="1" dirty="0">
                <a:solidFill>
                  <a:srgbClr val="002060"/>
                </a:solidFill>
              </a:rPr>
              <a:t>Motivation für Java-Features im Selbststudium</a:t>
            </a:r>
          </a:p>
          <a:p>
            <a:pPr>
              <a:lnSpc>
                <a:spcPct val="150000"/>
              </a:lnSpc>
            </a:pPr>
            <a:endParaRPr lang="en-DE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24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554B0-2AAD-4185-80B9-919F2F26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Situation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010C2E-BFE2-46ED-80DB-2F51766E7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/>
              <a:t>Aus den ersten Übungen ist die Bibliothek bereits bekannt.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Diese ist inzwischen zu einer großen Anwendung angewachsen.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Es gibt Personal- und Besucher-Verwaltung sowie Leseräume.</a:t>
            </a:r>
          </a:p>
          <a:p>
            <a:pPr>
              <a:lnSpc>
                <a:spcPct val="150000"/>
              </a:lnSpc>
            </a:pPr>
            <a:endParaRPr lang="de-DE" sz="1800" dirty="0"/>
          </a:p>
          <a:p>
            <a:pPr>
              <a:lnSpc>
                <a:spcPct val="150000"/>
              </a:lnSpc>
            </a:pPr>
            <a:r>
              <a:rPr lang="de-DE" sz="1800" dirty="0"/>
              <a:t>Zwei SHKs haben diese Anwendung gebaut.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Der eine hat die Tests, der andere den Quellcode geschrieben.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Leider sind im Quellcode Fehler. Dies wurde durch die Tests herausgefunden.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84051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86249-4EAF-47CC-8A51-094DDE9C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Aufgabe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B4419B-D0E7-4681-BD00-FE4463A08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Finden der Bugs im Projekt anhand der Tests und durch anwenden von Debugging. </a:t>
            </a:r>
          </a:p>
          <a:p>
            <a:r>
              <a:rPr lang="de-DE" sz="1800" dirty="0"/>
              <a:t>Hinweise: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Die Tests sind korrekt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Alle Stellen, die Features ab Java 8 haben, sind korrekt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Die neuen Features sollen Motivation sein, sich selbst mit neuen Features in Java zu beschäftigen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Weitere Information finden Sie im GitHub-Repository in der Datei </a:t>
            </a:r>
            <a:r>
              <a:rPr lang="de-DE" sz="1800" i="1" dirty="0"/>
              <a:t>readme.md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2 Phasen: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dirty="0"/>
              <a:t>Mit Tests die Fehler eingrenzen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dirty="0"/>
              <a:t>Durch Debugging die fehlerhaften Stellen suchen und beheben </a:t>
            </a:r>
          </a:p>
          <a:p>
            <a:pPr marL="342900" indent="-342900">
              <a:buFont typeface="+mj-lt"/>
              <a:buAutoNum type="arabicPeriod"/>
            </a:pPr>
            <a:endParaRPr lang="de-DE" sz="1800" dirty="0"/>
          </a:p>
          <a:p>
            <a:endParaRPr lang="de-DE" sz="1800" dirty="0"/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2341731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F9B0DF-50BF-4F41-AC5E-7895A278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Elemente, die in Java 8+ neu sind  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25CC0-CF84-4DE7-9FB6-743D8E7D4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2" y="1091170"/>
            <a:ext cx="10580687" cy="436086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Var (Type </a:t>
            </a:r>
            <a:r>
              <a:rPr lang="de-DE" sz="1800" dirty="0" err="1"/>
              <a:t>Inference</a:t>
            </a:r>
            <a:r>
              <a:rPr lang="de-DE" sz="1800" dirty="0"/>
              <a:t>) – 10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Optional – 8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Stream – 8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Lambda – 8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Records – 14/16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Pattern matching </a:t>
            </a:r>
            <a:r>
              <a:rPr lang="de-DE" sz="1800" dirty="0" err="1"/>
              <a:t>for</a:t>
            </a:r>
            <a:r>
              <a:rPr lang="de-DE" sz="1800" dirty="0"/>
              <a:t> switch – 17/20+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Pattern matching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instanceof</a:t>
            </a:r>
            <a:r>
              <a:rPr lang="de-DE" sz="1800" dirty="0"/>
              <a:t> – 14/16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Enhanced Switch – 12/14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Switch-Expression – 12/14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Textblocks – 13/15</a:t>
            </a:r>
          </a:p>
        </p:txBody>
      </p:sp>
    </p:spTree>
    <p:extLst>
      <p:ext uri="{BB962C8B-B14F-4D97-AF65-F5344CB8AC3E}">
        <p14:creationId xmlns:p14="http://schemas.microsoft.com/office/powerpoint/2010/main" val="16255272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A6D85-D027-4F40-80C1-4378C02B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Klassendiagramm</a:t>
            </a:r>
            <a:endParaRPr lang="en-DE"/>
          </a:p>
        </p:txBody>
      </p:sp>
      <p:pic>
        <p:nvPicPr>
          <p:cNvPr id="4173" name="Grafik 4172">
            <a:extLst>
              <a:ext uri="{FF2B5EF4-FFF2-40B4-BE49-F238E27FC236}">
                <a16:creationId xmlns:a16="http://schemas.microsoft.com/office/drawing/2014/main" id="{3D0EF27C-A243-140A-E8EE-DEC68710E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295" b="52771"/>
          <a:stretch/>
        </p:blipFill>
        <p:spPr>
          <a:xfrm>
            <a:off x="169498" y="779013"/>
            <a:ext cx="6886994" cy="498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2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A6D85-D027-4F40-80C1-4378C02B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Klassendiagramm</a:t>
            </a:r>
            <a:endParaRPr lang="en-DE"/>
          </a:p>
        </p:txBody>
      </p:sp>
      <p:pic>
        <p:nvPicPr>
          <p:cNvPr id="4173" name="Grafik 4172">
            <a:extLst>
              <a:ext uri="{FF2B5EF4-FFF2-40B4-BE49-F238E27FC236}">
                <a16:creationId xmlns:a16="http://schemas.microsoft.com/office/drawing/2014/main" id="{3D0EF27C-A243-140A-E8EE-DEC68710E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7" r="29857" b="35070"/>
          <a:stretch/>
        </p:blipFill>
        <p:spPr>
          <a:xfrm>
            <a:off x="736601" y="954088"/>
            <a:ext cx="6520001" cy="46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1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A6D85-D027-4F40-80C1-4378C02B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Klassendiagramm</a:t>
            </a:r>
            <a:endParaRPr lang="en-DE"/>
          </a:p>
        </p:txBody>
      </p:sp>
      <p:pic>
        <p:nvPicPr>
          <p:cNvPr id="4173" name="Grafik 4172">
            <a:extLst>
              <a:ext uri="{FF2B5EF4-FFF2-40B4-BE49-F238E27FC236}">
                <a16:creationId xmlns:a16="http://schemas.microsoft.com/office/drawing/2014/main" id="{3D0EF27C-A243-140A-E8EE-DEC68710E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53" t="-93" r="139" b="35163"/>
          <a:stretch/>
        </p:blipFill>
        <p:spPr>
          <a:xfrm>
            <a:off x="1696720" y="735648"/>
            <a:ext cx="8432799" cy="52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56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A6D85-D027-4F40-80C1-4378C02B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- Klassendiagramm</a:t>
            </a:r>
            <a:endParaRPr lang="en-DE"/>
          </a:p>
        </p:txBody>
      </p:sp>
      <p:pic>
        <p:nvPicPr>
          <p:cNvPr id="4173" name="Grafik 4172">
            <a:extLst>
              <a:ext uri="{FF2B5EF4-FFF2-40B4-BE49-F238E27FC236}">
                <a16:creationId xmlns:a16="http://schemas.microsoft.com/office/drawing/2014/main" id="{3D0EF27C-A243-140A-E8EE-DEC68710E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17" t="29362" r="20653" b="905"/>
          <a:stretch/>
        </p:blipFill>
        <p:spPr>
          <a:xfrm>
            <a:off x="3428999" y="830958"/>
            <a:ext cx="5334001" cy="51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66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493D1A-6653-4FA3-B6F7-E0FBEAEC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Bibliothek – Tests analysieren</a:t>
            </a:r>
            <a:endParaRPr lang="en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6364FC-08A3-35F1-DEE8-CF102B43F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90" y="919075"/>
            <a:ext cx="3410125" cy="2216264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1E7F2C-9B16-F5A1-267D-EF5DEE699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1" b="4482"/>
          <a:stretch/>
        </p:blipFill>
        <p:spPr>
          <a:xfrm>
            <a:off x="7858490" y="486109"/>
            <a:ext cx="3378374" cy="4201864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FA7FE78-EC88-4485-898E-29DF2700C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0" y="4745959"/>
            <a:ext cx="11075248" cy="1499569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946CC8C-8883-F595-58D1-D2EE56954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4" y="919574"/>
            <a:ext cx="6960425" cy="34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27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9675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5E789-489A-4A8B-9D5C-695FCB84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32B2FF-83E2-417C-956B-53374CFAE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Im „Lösung“-Branch sind die Lösungen zu finden. Diese sind mit Todo´s markiert. </a:t>
            </a:r>
          </a:p>
          <a:p>
            <a:endParaRPr lang="de-DE" sz="1800" dirty="0"/>
          </a:p>
          <a:p>
            <a:r>
              <a:rPr lang="de-DE" sz="1800" dirty="0"/>
              <a:t>16 Bugs können gefunden werden</a:t>
            </a:r>
          </a:p>
          <a:p>
            <a:endParaRPr lang="de-DE" sz="1800" dirty="0"/>
          </a:p>
          <a:p>
            <a:r>
              <a:rPr lang="de-DE" sz="1800" dirty="0"/>
              <a:t>Mögliches Refactoring: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Singleton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Abstrakte Klassen einfügen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State-Pattern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Observer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273567071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A0F6A-FACA-4207-A876-6CCEA37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Fürs Selbststudium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ECC84-BF4E-4C83-9719-C58676C2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/>
              <a:t>Findet schlechte Ideen und verbessert Sie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Nutzt SonarQube/SonarLint für Codequalität</a:t>
            </a:r>
            <a:endParaRPr lang="en-DE" sz="1800" dirty="0"/>
          </a:p>
          <a:p>
            <a:pPr>
              <a:lnSpc>
                <a:spcPct val="150000"/>
              </a:lnSpc>
            </a:pPr>
            <a:r>
              <a:rPr lang="de-DE" sz="1800" dirty="0"/>
              <a:t>Erweitert die Bibliothek</a:t>
            </a:r>
          </a:p>
          <a:p>
            <a:pPr lvl="1">
              <a:lnSpc>
                <a:spcPct val="150000"/>
              </a:lnSpc>
            </a:pPr>
            <a:r>
              <a:rPr lang="de-DE" sz="1800" b="1" dirty="0"/>
              <a:t>Nutzt TDD (Test-Driven-Development)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Baut für Bücher das Interface Zerstörbar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Baut bei ISBN die Prüfzifferkontrolle 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Nutzt Logging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Baut Pattern ein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Multithreading von piNaehern()</a:t>
            </a:r>
          </a:p>
        </p:txBody>
      </p:sp>
    </p:spTree>
    <p:extLst>
      <p:ext uri="{BB962C8B-B14F-4D97-AF65-F5344CB8AC3E}">
        <p14:creationId xmlns:p14="http://schemas.microsoft.com/office/powerpoint/2010/main" val="33895578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6273A-2F90-4A49-8FC8-5DB009F5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wird benötigt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91130-469A-49F1-BCB4-6A0F4DF9E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b="1" dirty="0"/>
              <a:t>Ab Java 8 für Einführungsbeispiele </a:t>
            </a:r>
          </a:p>
          <a:p>
            <a:pPr>
              <a:lnSpc>
                <a:spcPct val="150000"/>
              </a:lnSpc>
            </a:pPr>
            <a:r>
              <a:rPr lang="de-DE" sz="2000" b="1" dirty="0"/>
              <a:t>Ab Java 19 für das große Beispiel</a:t>
            </a:r>
          </a:p>
          <a:p>
            <a:pPr>
              <a:lnSpc>
                <a:spcPct val="150000"/>
              </a:lnSpc>
            </a:pPr>
            <a:r>
              <a:rPr lang="de-DE" sz="2000" b="1" dirty="0"/>
              <a:t>IDE der Wahl</a:t>
            </a:r>
          </a:p>
          <a:p>
            <a:pPr>
              <a:lnSpc>
                <a:spcPct val="150000"/>
              </a:lnSpc>
            </a:pPr>
            <a:r>
              <a:rPr lang="de-DE" sz="2000" b="1" dirty="0"/>
              <a:t>Das Repo: </a:t>
            </a:r>
            <a:r>
              <a:rPr lang="de-DE" sz="2000" b="1" dirty="0">
                <a:hlinkClick r:id="rId2"/>
              </a:rPr>
              <a:t>https://github.com/OliverGeisel/Debug-Tutorial/tree/master</a:t>
            </a:r>
            <a:r>
              <a:rPr lang="de-DE" sz="2000" b="1" dirty="0"/>
              <a:t> </a:t>
            </a:r>
          </a:p>
          <a:p>
            <a:pPr>
              <a:lnSpc>
                <a:spcPct val="150000"/>
              </a:lnSpc>
            </a:pPr>
            <a:r>
              <a:rPr lang="de-DE" sz="2000" b="1" dirty="0"/>
              <a:t>Maven</a:t>
            </a:r>
          </a:p>
          <a:p>
            <a:pPr marL="0" lvl="2" indent="0">
              <a:lnSpc>
                <a:spcPct val="150000"/>
              </a:lnSpc>
              <a:buNone/>
            </a:pPr>
            <a:endParaRPr lang="de-DE" sz="2000" dirty="0"/>
          </a:p>
          <a:p>
            <a:pPr>
              <a:lnSpc>
                <a:spcPct val="150000"/>
              </a:lnSpc>
            </a:pPr>
            <a:endParaRPr lang="en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D09AED-BAC7-23FC-A98F-AFF45DEEC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84" y="0"/>
            <a:ext cx="2954216" cy="29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E3818-DC53-6626-9F85-EE083088C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291367"/>
            <a:ext cx="10580687" cy="684213"/>
          </a:xfrm>
        </p:spPr>
        <p:txBody>
          <a:bodyPr/>
          <a:lstStyle/>
          <a:p>
            <a:r>
              <a:rPr lang="de-DE" dirty="0"/>
              <a:t>Literatur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BA0F3E-80F6-D0CB-63B1-A9C438CB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42" y="640862"/>
            <a:ext cx="11439350" cy="4560277"/>
          </a:xfrm>
        </p:spPr>
        <p:txBody>
          <a:bodyPr/>
          <a:lstStyle/>
          <a:p>
            <a:r>
              <a:rPr lang="de-DE" sz="1800" dirty="0"/>
              <a:t>Java:</a:t>
            </a:r>
          </a:p>
          <a:p>
            <a:r>
              <a:rPr lang="de-DE" sz="1800" dirty="0"/>
              <a:t>[1] </a:t>
            </a:r>
            <a:r>
              <a:rPr lang="de-DE" sz="1800" dirty="0">
                <a:hlinkClick r:id="rId2"/>
              </a:rPr>
              <a:t>https://docs.oracle.com/en/java/javase/18/docs/api/index.html</a:t>
            </a:r>
            <a:r>
              <a:rPr lang="de-DE" sz="1800" dirty="0"/>
              <a:t>  - JavaDoc 18</a:t>
            </a:r>
          </a:p>
          <a:p>
            <a:r>
              <a:rPr lang="de-DE" sz="1800" dirty="0"/>
              <a:t>[2] </a:t>
            </a:r>
            <a:r>
              <a:rPr lang="de-DE" sz="1800" dirty="0">
                <a:hlinkClick r:id="rId3"/>
              </a:rPr>
              <a:t>https://docs.oracle.com/javase/specs/jls/se18/jls18.pdf</a:t>
            </a:r>
            <a:r>
              <a:rPr lang="de-DE" sz="1800" dirty="0"/>
              <a:t> - Java Language Specfication</a:t>
            </a:r>
          </a:p>
          <a:p>
            <a:r>
              <a:rPr lang="de-DE" sz="1800" dirty="0"/>
              <a:t>[3] </a:t>
            </a:r>
            <a:r>
              <a:rPr lang="de-DE" sz="1800" dirty="0">
                <a:hlinkClick r:id="rId4"/>
              </a:rPr>
              <a:t>https://docs.oracle.com/javase/specs/jvms/se18/jvms18.pdf</a:t>
            </a:r>
            <a:r>
              <a:rPr lang="de-DE" sz="1800" dirty="0"/>
              <a:t> - Java VM Specification</a:t>
            </a:r>
          </a:p>
          <a:p>
            <a:r>
              <a:rPr lang="de-DE" sz="1800" dirty="0"/>
              <a:t>[4] </a:t>
            </a:r>
            <a:r>
              <a:rPr lang="de-DE" sz="1800" dirty="0">
                <a:hlinkClick r:id="rId5"/>
              </a:rPr>
              <a:t>https://junit.org/junit5/docs/current/user-guide/</a:t>
            </a:r>
            <a:r>
              <a:rPr lang="de-DE" sz="1800" dirty="0"/>
              <a:t> - JUnit 5 User Guide</a:t>
            </a:r>
          </a:p>
          <a:p>
            <a:endParaRPr lang="de-DE" sz="1100" dirty="0"/>
          </a:p>
          <a:p>
            <a:r>
              <a:rPr lang="de-DE" sz="1800" dirty="0"/>
              <a:t>Testen:</a:t>
            </a:r>
          </a:p>
          <a:p>
            <a:r>
              <a:rPr lang="de-DE" sz="1800" dirty="0"/>
              <a:t>[5] </a:t>
            </a:r>
            <a:r>
              <a:rPr lang="de-DE" sz="1800" dirty="0">
                <a:hlinkClick r:id="rId6"/>
              </a:rPr>
              <a:t>https://www.german-testing-board.info/lehrplaene/istqbr-certified-tester-schema/entwicklungstester/</a:t>
            </a:r>
            <a:r>
              <a:rPr lang="de-DE" sz="1800" dirty="0"/>
              <a:t> - Lehrplan des ISTQB</a:t>
            </a:r>
          </a:p>
          <a:p>
            <a:r>
              <a:rPr lang="de-DE" sz="1800" dirty="0"/>
              <a:t>[6] </a:t>
            </a:r>
            <a:r>
              <a:rPr lang="de-DE" sz="1800" dirty="0">
                <a:hlinkClick r:id="rId7"/>
              </a:rPr>
              <a:t>https://ieeexplore.ieee.org/document/5399061</a:t>
            </a:r>
            <a:r>
              <a:rPr lang="de-DE" sz="1800" dirty="0"/>
              <a:t> - Klassifikation von Software Anomalien</a:t>
            </a:r>
          </a:p>
          <a:p>
            <a:endParaRPr lang="de-DE" sz="1100" dirty="0"/>
          </a:p>
          <a:p>
            <a:r>
              <a:rPr lang="de-DE" sz="1800" dirty="0"/>
              <a:t>Debugging:</a:t>
            </a:r>
          </a:p>
          <a:p>
            <a:r>
              <a:rPr lang="de-DE" sz="1800" dirty="0"/>
              <a:t>[7] </a:t>
            </a:r>
            <a:r>
              <a:rPr lang="de-DE" sz="1800" dirty="0">
                <a:hlinkClick r:id="rId8"/>
              </a:rPr>
              <a:t>https://www.jetbrains.com/help/idea/debugging-code.html</a:t>
            </a:r>
            <a:r>
              <a:rPr lang="de-DE" sz="1800" dirty="0"/>
              <a:t> - IntelliJ Debugger</a:t>
            </a:r>
          </a:p>
          <a:p>
            <a:r>
              <a:rPr lang="de-DE" sz="1800" dirty="0"/>
              <a:t>[8] </a:t>
            </a:r>
            <a:r>
              <a:rPr lang="de-DE" sz="1800" dirty="0">
                <a:hlinkClick r:id="rId9"/>
              </a:rPr>
              <a:t>https://www.eclipse.org/community/eclipse_newsletter/2017/june/article1.php</a:t>
            </a:r>
            <a:r>
              <a:rPr lang="de-DE" sz="1800" dirty="0"/>
              <a:t>  - </a:t>
            </a:r>
            <a:r>
              <a:rPr lang="de-DE" sz="1800" dirty="0" err="1"/>
              <a:t>Eclipse</a:t>
            </a:r>
            <a:r>
              <a:rPr lang="de-DE" sz="1800" dirty="0"/>
              <a:t> Debugger Einführung</a:t>
            </a:r>
          </a:p>
          <a:p>
            <a:r>
              <a:rPr lang="de-DE" sz="1800" dirty="0"/>
              <a:t>[9] </a:t>
            </a:r>
            <a:r>
              <a:rPr lang="de-DE" sz="1800" dirty="0">
                <a:hlinkClick r:id="rId10"/>
              </a:rPr>
              <a:t>https://help.eclipse.org/latest/nav/80</a:t>
            </a:r>
            <a:r>
              <a:rPr lang="de-DE" sz="1800" dirty="0"/>
              <a:t> - Debugging in Eclipse</a:t>
            </a:r>
          </a:p>
          <a:p>
            <a:r>
              <a:rPr lang="de-DE" sz="1800" dirty="0"/>
              <a:t> 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301130759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95D930D-7CE5-5F0B-A94B-779DE0EA6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42D915A4-28F2-E749-4085-85FB5A82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71" y="3835706"/>
            <a:ext cx="3646447" cy="492443"/>
          </a:xfrm>
        </p:spPr>
        <p:txBody>
          <a:bodyPr/>
          <a:lstStyle/>
          <a:p>
            <a:r>
              <a:rPr lang="de-DE" dirty="0"/>
              <a:t>Weiteres Material</a:t>
            </a:r>
            <a:endParaRPr lang="en-DE" dirty="0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D859FED3-3D54-A3F4-B7FF-D09E29CDF4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05F8443-A08C-F2D1-6BAA-05D2FDA392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6860929-7608-C0FB-7F41-1629831AF3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65BCBAD5-5723-35CA-0177-F0CDAE1943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6385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EC69F-5D9E-39F8-2ADA-EBFCBC50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Bonus – TDD nutzen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87ABA9-1702-8A15-1567-FD920649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Nach Robert C Martin gibt es drei Regeln des TDD: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dirty="0"/>
              <a:t>„You are not allowed to write any production code unless it make failing unittest pass.“</a:t>
            </a:r>
          </a:p>
          <a:p>
            <a:r>
              <a:rPr lang="de-DE" sz="1800" dirty="0"/>
              <a:t>    -&gt; Du Brauchst einen fehlschlagenden Test um Code zu schreiben!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de-DE" sz="1800" dirty="0"/>
              <a:t>„You are not allowed to write any more of a unit test than is sufficient to fail; and compilation failures are failuers“</a:t>
            </a:r>
          </a:p>
          <a:p>
            <a:r>
              <a:rPr lang="de-DE" sz="1800" dirty="0"/>
              <a:t>    -&gt; Du darfst nicht mehr als einen fehlschlagenden Test schreiben!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sz="1800" dirty="0"/>
              <a:t>„You are not allowed to write any more production code than is sufficent to pass the one failing unit test.“ </a:t>
            </a:r>
          </a:p>
          <a:p>
            <a:r>
              <a:rPr lang="de-DE" sz="1800" dirty="0"/>
              <a:t>    -&gt; Schreib nur Code, der den einen Test erfüllt!</a:t>
            </a:r>
          </a:p>
          <a:p>
            <a:endParaRPr lang="de-DE" sz="1800" dirty="0"/>
          </a:p>
          <a:p>
            <a:r>
              <a:rPr lang="de-DE" sz="1800" dirty="0"/>
              <a:t>Siehe: </a:t>
            </a:r>
          </a:p>
          <a:p>
            <a:r>
              <a:rPr lang="de-DE" sz="1800" dirty="0">
                <a:hlinkClick r:id="rId2"/>
              </a:rPr>
              <a:t>https://www.youtube.com/watch?v=qkblc5WRn-U</a:t>
            </a:r>
            <a:endParaRPr lang="de-DE" sz="1800" dirty="0"/>
          </a:p>
          <a:p>
            <a:r>
              <a:rPr lang="de-DE" sz="1800" dirty="0">
                <a:hlinkClick r:id="rId3"/>
              </a:rPr>
              <a:t>https://youtu.be/58jGpV2Cg50?t=1300</a:t>
            </a:r>
            <a:r>
              <a:rPr lang="de-D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8954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235DF-D059-7391-1545-92688686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Force Return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9CBB0-64E9-BE59-35B4-F8993BCDE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/>
              <a:t>Innerhalb einer Methode kann jederzeit abgebrochen werden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Angabe eines </a:t>
            </a:r>
            <a:r>
              <a:rPr lang="de-DE" sz="1800" dirty="0" err="1"/>
              <a:t>Rückagabewertes</a:t>
            </a:r>
            <a:r>
              <a:rPr lang="de-DE" sz="1800" dirty="0"/>
              <a:t> benötigt, wenn nicht Rückgabetyp nicht </a:t>
            </a:r>
            <a:r>
              <a:rPr lang="de-DE" sz="1800" i="1" dirty="0" err="1"/>
              <a:t>void</a:t>
            </a:r>
            <a:r>
              <a:rPr lang="de-DE" sz="1800" dirty="0"/>
              <a:t> ist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85919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CB80FD-02AE-51CF-E0F7-05169F49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Jump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intelliJ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13E3A-5AFE-2EC7-93B9-855252EA4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/>
              <a:t>Ein Plugin in der IntelliJ IDE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Erlaub das Überspringen von Befehlen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Durch Wahl einer Zeile wird jeder </a:t>
            </a:r>
            <a:r>
              <a:rPr lang="de-DE" sz="1800" dirty="0" err="1"/>
              <a:t>Befel</a:t>
            </a:r>
            <a:r>
              <a:rPr lang="de-DE" sz="1800" dirty="0"/>
              <a:t> von der aktuellen Zeile an übersprungen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2782077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81F88-F295-751C-617D-D1D33262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jShell</a:t>
            </a:r>
            <a:r>
              <a:rPr lang="de-DE" dirty="0"/>
              <a:t> – Konsole zum schnellen testen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FAC7D-648E-02B3-3A20-034FF7DA4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800" dirty="0"/>
              <a:t>Neu seit Java 9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Erlaubt Entwicklung als laufender Anwendung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Klassen werden in der Kommandozeile definiert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Ähnlich wie Python (das Kommando)</a:t>
            </a:r>
          </a:p>
          <a:p>
            <a:pPr>
              <a:lnSpc>
                <a:spcPct val="150000"/>
              </a:lnSpc>
            </a:pPr>
            <a:r>
              <a:rPr lang="de-DE" sz="1800" dirty="0"/>
              <a:t>Gut zum schnellen Testen</a:t>
            </a:r>
          </a:p>
          <a:p>
            <a:pPr>
              <a:lnSpc>
                <a:spcPct val="150000"/>
              </a:lnSpc>
            </a:pP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216447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092AB-D9E3-4A00-8FC7-0B876DBB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Bugs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1F547-85E5-458C-9749-B9E6B919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2702"/>
            <a:ext cx="6099324" cy="4467568"/>
          </a:xfrm>
        </p:spPr>
        <p:txBody>
          <a:bodyPr>
            <a:normAutofit/>
          </a:bodyPr>
          <a:lstStyle/>
          <a:p>
            <a:r>
              <a:rPr lang="de-DE" sz="1800" dirty="0"/>
              <a:t>Ein Bug ist ein (Laufzeit-)Fehler eines Programmes</a:t>
            </a:r>
          </a:p>
          <a:p>
            <a:r>
              <a:rPr lang="de-DE" sz="1800" dirty="0"/>
              <a:t>Ursachen eines Bugs: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Syntax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Semantisch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Logisch</a:t>
            </a:r>
          </a:p>
          <a:p>
            <a:endParaRPr lang="de-DE" sz="1800" dirty="0"/>
          </a:p>
          <a:p>
            <a:r>
              <a:rPr lang="de-DE" sz="1800" dirty="0"/>
              <a:t>Zeigen sich im „besten Fall“ als: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Ein falsches Ergebnis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Ein Absturz </a:t>
            </a:r>
          </a:p>
          <a:p>
            <a:pPr lvl="1"/>
            <a:endParaRPr lang="de-DE" sz="1800" dirty="0"/>
          </a:p>
          <a:p>
            <a:r>
              <a:rPr lang="de-DE" sz="1800" dirty="0"/>
              <a:t>Im schlimmsten Fall unentdeckt</a:t>
            </a:r>
          </a:p>
        </p:txBody>
      </p:sp>
      <p:pic>
        <p:nvPicPr>
          <p:cNvPr id="5" name="Grafik 4" descr="Käfer mit einfarbiger Füllung">
            <a:extLst>
              <a:ext uri="{FF2B5EF4-FFF2-40B4-BE49-F238E27FC236}">
                <a16:creationId xmlns:a16="http://schemas.microsoft.com/office/drawing/2014/main" id="{4854B390-0967-47CF-BAAE-5D8706E3C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6455" y="2209488"/>
            <a:ext cx="3145536" cy="3145536"/>
          </a:xfrm>
          <a:prstGeom prst="rect">
            <a:avLst/>
          </a:prstGeom>
        </p:spPr>
      </p:pic>
      <p:sp>
        <p:nvSpPr>
          <p:cNvPr id="6" name="Verbotsymbol 5">
            <a:extLst>
              <a:ext uri="{FF2B5EF4-FFF2-40B4-BE49-F238E27FC236}">
                <a16:creationId xmlns:a16="http://schemas.microsoft.com/office/drawing/2014/main" id="{E6EC7C2F-671C-401F-9144-20730CE62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86269" y="2328048"/>
            <a:ext cx="3305907" cy="3145536"/>
          </a:xfrm>
          <a:prstGeom prst="noSmoking">
            <a:avLst>
              <a:gd name="adj" fmla="val 80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784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09C77-AF8A-4BF8-8DE0-B69DE3BA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Finde den Fehler!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D0588E-61CD-461A-AE78-E873AA671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196" y="4819384"/>
            <a:ext cx="8596668" cy="793626"/>
          </a:xfrm>
        </p:spPr>
        <p:txBody>
          <a:bodyPr/>
          <a:lstStyle/>
          <a:p>
            <a:r>
              <a:rPr lang="de-DE" sz="1800" dirty="0"/>
              <a:t>Ergebnis ist 20</a:t>
            </a:r>
          </a:p>
          <a:p>
            <a:r>
              <a:rPr lang="de-DE" sz="1800" dirty="0"/>
              <a:t>Muss aber 27 sein</a:t>
            </a:r>
            <a:endParaRPr lang="en-DE" sz="18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2E5C67-4165-446D-83C2-0AA1E2224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60" y="1401342"/>
            <a:ext cx="4192173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int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summeVonBis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b) {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 &gt; b) {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temp = a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 = b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 = temp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summe =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for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 = a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 &lt; b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run++) {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summe += run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summe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DE" altLang="en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34BCF9B-DB71-4D90-AA30-4C3BFADCF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452" y="1401342"/>
            <a:ext cx="6442917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args) {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Gib die Summe der Zahlen von a bis b (inklusive a,b) aus!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// es können auch negative Zahlen eingegeben werden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 =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int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 =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int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 = </a:t>
            </a:r>
            <a:r>
              <a:rPr kumimoji="0" lang="en-DE" altLang="en-DE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summeVonBis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b)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DE" altLang="en-DE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.print(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"Summe der Zahlen a bis b =</a:t>
            </a:r>
            <a:r>
              <a:rPr kumimoji="0" lang="de-DE" altLang="en-DE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c)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de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de-DE" altLang="en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Hier ist es 20 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DE" altLang="en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352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D8A5F2-29EB-4954-9F5F-8764FC73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System.out.print()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AF13EF-535D-465D-9319-3CD2C2846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2" y="1152894"/>
            <a:ext cx="10580687" cy="4360861"/>
          </a:xfrm>
        </p:spPr>
        <p:txBody>
          <a:bodyPr/>
          <a:lstStyle/>
          <a:p>
            <a:r>
              <a:rPr lang="de-DE" sz="1800" dirty="0"/>
              <a:t>Eingrenzen eines Fehlers durch setzen von System.out.print(variable) an einer Stelle im Code </a:t>
            </a:r>
          </a:p>
          <a:p>
            <a:r>
              <a:rPr lang="de-DE" sz="1800" dirty="0"/>
              <a:t>Probleme: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Nicht unterbrechbar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Muss weitere Informationen mit liefern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Bedingungen/ Filterung muss programmiert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Keine Veränderung</a:t>
            </a:r>
            <a:endParaRPr lang="en-DE" sz="1800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D55D62E-45DC-EE26-9CFB-E715E725F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18" y="2957618"/>
            <a:ext cx="5878007" cy="3138674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02CEF4-B669-BD65-0458-82B46032B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05" y="3295339"/>
            <a:ext cx="3218849" cy="26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596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87BB2-94BF-4700-BCD1-646D8D44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Logging ist nicht viel besser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4E169-C0FE-419F-898A-AC0CEDF22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2" y="1337982"/>
            <a:ext cx="10580687" cy="4504017"/>
          </a:xfrm>
        </p:spPr>
        <p:txBody>
          <a:bodyPr/>
          <a:lstStyle/>
          <a:p>
            <a:r>
              <a:rPr lang="de-DE" sz="1800" dirty="0"/>
              <a:t>Erzeugen eines Logger-Objektes</a:t>
            </a:r>
          </a:p>
          <a:p>
            <a:r>
              <a:rPr lang="de-DE" sz="1800" dirty="0"/>
              <a:t>Kategorisierung durch Log-Level</a:t>
            </a:r>
          </a:p>
          <a:p>
            <a:r>
              <a:rPr lang="de-DE" sz="1800" dirty="0"/>
              <a:t>Probleme: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Nicht unterbrechbar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Keine Veränderung</a:t>
            </a:r>
            <a:endParaRPr lang="en-DE" sz="1800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7D1819-E88D-80D5-8682-B28818A6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054" y="2267268"/>
            <a:ext cx="6574272" cy="376259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F3C318-06CE-9390-1DF3-B6C679551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74" y="3429000"/>
            <a:ext cx="5086407" cy="260085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8D06CF3-89F6-6EDE-B82E-BB31E6FC428C}"/>
              </a:ext>
            </a:extLst>
          </p:cNvPr>
          <p:cNvSpPr txBox="1">
            <a:spLocks/>
          </p:cNvSpPr>
          <p:nvPr/>
        </p:nvSpPr>
        <p:spPr>
          <a:xfrm>
            <a:off x="5165350" y="346075"/>
            <a:ext cx="5398240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- Aber eine Unterstützung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5538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2_TUD_PPT_16zu9_Vorlage.potx" id="{1D20F812-EF2F-4F6E-A998-39A0DA713C42}" vid="{473D011A-93C6-4584-843E-D45E5AE833F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2022-03_TUD_PPT_16zu9_Vorlage</Template>
  <TotalTime>0</TotalTime>
  <Words>2484</Words>
  <Application>Microsoft Office PowerPoint</Application>
  <PresentationFormat>Breitbild</PresentationFormat>
  <Paragraphs>442</Paragraphs>
  <Slides>55</Slides>
  <Notes>23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3" baseType="lpstr">
      <vt:lpstr>Arial</vt:lpstr>
      <vt:lpstr>Calibri</vt:lpstr>
      <vt:lpstr>JetBrains Mono</vt:lpstr>
      <vt:lpstr>Open Sans</vt:lpstr>
      <vt:lpstr>Symbol</vt:lpstr>
      <vt:lpstr>Trebuchet MS</vt:lpstr>
      <vt:lpstr>Wingdings</vt:lpstr>
      <vt:lpstr>TUD_2018_16zu9</vt:lpstr>
      <vt:lpstr>Debugging mit IDEs</vt:lpstr>
      <vt:lpstr>Bevorstehende Veranstaltung</vt:lpstr>
      <vt:lpstr>Inhalt</vt:lpstr>
      <vt:lpstr>Ziele</vt:lpstr>
      <vt:lpstr>Was wird benötigt</vt:lpstr>
      <vt:lpstr>Bugs</vt:lpstr>
      <vt:lpstr>Finde den Fehler!</vt:lpstr>
      <vt:lpstr>System.out.print()</vt:lpstr>
      <vt:lpstr>Logging ist nicht viel besser</vt:lpstr>
      <vt:lpstr>Have a Break, have a Breakpoint</vt:lpstr>
      <vt:lpstr>V-Modell</vt:lpstr>
      <vt:lpstr>Stack Trace - Den Ort des Fehlers eingrenzen</vt:lpstr>
      <vt:lpstr>Stack Trace – Beispiel 1</vt:lpstr>
      <vt:lpstr>Stack Trace – Beispiel 2</vt:lpstr>
      <vt:lpstr>Stack Trace – Beispiel 3</vt:lpstr>
      <vt:lpstr>Stack Trace – Beispiel 4</vt:lpstr>
      <vt:lpstr>Der Debug-Modus</vt:lpstr>
      <vt:lpstr>Elemente eines Debuggers</vt:lpstr>
      <vt:lpstr>PowerPoint-Präsentation</vt:lpstr>
      <vt:lpstr>Der Breakpoint</vt:lpstr>
      <vt:lpstr>Bedingte Breakpoints</vt:lpstr>
      <vt:lpstr>PowerPoint-Präsentation</vt:lpstr>
      <vt:lpstr>Das Programmfenster</vt:lpstr>
      <vt:lpstr>Schritt für Schritt zum Fehler</vt:lpstr>
      <vt:lpstr>Variablen-Fenster</vt:lpstr>
      <vt:lpstr>Variablen-Fenster – Verändern von Werten</vt:lpstr>
      <vt:lpstr>Frame Stack-Fenster</vt:lpstr>
      <vt:lpstr>Extra Fenster - Memory</vt:lpstr>
      <vt:lpstr>Weitere Hilfen</vt:lpstr>
      <vt:lpstr>Andere Sprachen</vt:lpstr>
      <vt:lpstr>Andere Sprachen</vt:lpstr>
      <vt:lpstr>Tests</vt:lpstr>
      <vt:lpstr>Tests können mehr als public testen</vt:lpstr>
      <vt:lpstr>Tests müssen nicht private testen</vt:lpstr>
      <vt:lpstr>JUNIT 5.8.0 [4] – Neue Features</vt:lpstr>
      <vt:lpstr>Tests in einer IDE </vt:lpstr>
      <vt:lpstr>Arten von Testergebnissen </vt:lpstr>
      <vt:lpstr>Arten von Testergebnissen </vt:lpstr>
      <vt:lpstr>Die Bibliothek - Anforderungen</vt:lpstr>
      <vt:lpstr>Die Bibliothek - Situation </vt:lpstr>
      <vt:lpstr>Die Bibliothek - Aufgabe</vt:lpstr>
      <vt:lpstr>Elemente, die in Java 8+ neu sind  </vt:lpstr>
      <vt:lpstr>Die Bibliothek - Klassendiagramm</vt:lpstr>
      <vt:lpstr>Die Bibliothek - Klassendiagramm</vt:lpstr>
      <vt:lpstr>Die Bibliothek - Klassendiagramm</vt:lpstr>
      <vt:lpstr>Die Bibliothek - Klassendiagramm</vt:lpstr>
      <vt:lpstr>Die Bibliothek – Tests analysieren</vt:lpstr>
      <vt:lpstr>Lösung</vt:lpstr>
      <vt:lpstr>Fürs Selbststudium</vt:lpstr>
      <vt:lpstr>Literatur</vt:lpstr>
      <vt:lpstr>Weiteres Material</vt:lpstr>
      <vt:lpstr>Bonus – TDD nutzen</vt:lpstr>
      <vt:lpstr>Force Return</vt:lpstr>
      <vt:lpstr>Jump to line intelliJ</vt:lpstr>
      <vt:lpstr>jShell – Konsole zum schnellen testen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Debuggen mit IDEs</dc:title>
  <dc:creator>Oliver Geisel</dc:creator>
  <cp:lastModifiedBy>Oliver Geisel</cp:lastModifiedBy>
  <cp:revision>1</cp:revision>
  <dcterms:created xsi:type="dcterms:W3CDTF">2022-04-19T09:43:59Z</dcterms:created>
  <dcterms:modified xsi:type="dcterms:W3CDTF">2023-06-06T20:14:09Z</dcterms:modified>
</cp:coreProperties>
</file>